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2" r:id="rId10"/>
    <p:sldId id="271" r:id="rId11"/>
    <p:sldId id="266" r:id="rId12"/>
    <p:sldId id="267" r:id="rId13"/>
    <p:sldId id="268" r:id="rId14"/>
    <p:sldId id="274" r:id="rId15"/>
    <p:sldId id="270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3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 Maldonado" userId="931fcd253f3a63e6" providerId="LiveId" clId="{4BA71181-7C2C-4770-966E-D44A0930E03D}"/>
    <pc:docChg chg="undo custSel addSld delSld modSld">
      <pc:chgData name="Ivan Maldonado" userId="931fcd253f3a63e6" providerId="LiveId" clId="{4BA71181-7C2C-4770-966E-D44A0930E03D}" dt="2026-08-31T14:47:45.463" v="1155" actId="207"/>
      <pc:docMkLst>
        <pc:docMk/>
      </pc:docMkLst>
      <pc:sldChg chg="modSp">
        <pc:chgData name="Ivan Maldonado" userId="931fcd253f3a63e6" providerId="LiveId" clId="{4BA71181-7C2C-4770-966E-D44A0930E03D}" dt="2026-08-29T23:31:48.705" v="128"/>
        <pc:sldMkLst>
          <pc:docMk/>
          <pc:sldMk cId="958608086" sldId="258"/>
        </pc:sldMkLst>
        <pc:picChg chg="mod">
          <ac:chgData name="Ivan Maldonado" userId="931fcd253f3a63e6" providerId="LiveId" clId="{4BA71181-7C2C-4770-966E-D44A0930E03D}" dt="2026-08-29T23:31:48.705" v="128"/>
          <ac:picMkLst>
            <pc:docMk/>
            <pc:sldMk cId="958608086" sldId="258"/>
            <ac:picMk id="2052" creationId="{E6C9F34C-1F31-1DF7-FA6C-5591A58D18C4}"/>
          </ac:picMkLst>
        </pc:picChg>
      </pc:sldChg>
      <pc:sldChg chg="addSp delSp modSp mod">
        <pc:chgData name="Ivan Maldonado" userId="931fcd253f3a63e6" providerId="LiveId" clId="{4BA71181-7C2C-4770-966E-D44A0930E03D}" dt="2026-08-29T23:19:12.410" v="39" actId="120"/>
        <pc:sldMkLst>
          <pc:docMk/>
          <pc:sldMk cId="3828250229" sldId="259"/>
        </pc:sldMkLst>
        <pc:spChg chg="del mod">
          <ac:chgData name="Ivan Maldonado" userId="931fcd253f3a63e6" providerId="LiveId" clId="{4BA71181-7C2C-4770-966E-D44A0930E03D}" dt="2026-08-29T23:16:30.064" v="19" actId="478"/>
          <ac:spMkLst>
            <pc:docMk/>
            <pc:sldMk cId="3828250229" sldId="259"/>
            <ac:spMk id="3" creationId="{9FAADE4E-B669-47FD-D480-2B57B04E424D}"/>
          </ac:spMkLst>
        </pc:spChg>
        <pc:spChg chg="del">
          <ac:chgData name="Ivan Maldonado" userId="931fcd253f3a63e6" providerId="LiveId" clId="{4BA71181-7C2C-4770-966E-D44A0930E03D}" dt="2026-08-29T23:16:30.064" v="19" actId="478"/>
          <ac:spMkLst>
            <pc:docMk/>
            <pc:sldMk cId="3828250229" sldId="259"/>
            <ac:spMk id="4" creationId="{43DB5A76-A5C1-052F-7F2E-75FC2724568C}"/>
          </ac:spMkLst>
        </pc:spChg>
        <pc:spChg chg="del">
          <ac:chgData name="Ivan Maldonado" userId="931fcd253f3a63e6" providerId="LiveId" clId="{4BA71181-7C2C-4770-966E-D44A0930E03D}" dt="2026-08-29T23:16:30.064" v="19" actId="478"/>
          <ac:spMkLst>
            <pc:docMk/>
            <pc:sldMk cId="3828250229" sldId="259"/>
            <ac:spMk id="5" creationId="{C1D67968-917B-BB7B-1B33-85D451F50F9C}"/>
          </ac:spMkLst>
        </pc:spChg>
        <pc:spChg chg="mod ord">
          <ac:chgData name="Ivan Maldonado" userId="931fcd253f3a63e6" providerId="LiveId" clId="{4BA71181-7C2C-4770-966E-D44A0930E03D}" dt="2026-08-29T23:15:43.728" v="16" actId="1035"/>
          <ac:spMkLst>
            <pc:docMk/>
            <pc:sldMk cId="3828250229" sldId="259"/>
            <ac:spMk id="6" creationId="{FD9478F5-496F-4481-82B9-3A9EB49D0361}"/>
          </ac:spMkLst>
        </pc:spChg>
        <pc:spChg chg="del">
          <ac:chgData name="Ivan Maldonado" userId="931fcd253f3a63e6" providerId="LiveId" clId="{4BA71181-7C2C-4770-966E-D44A0930E03D}" dt="2026-08-29T23:16:30.064" v="19" actId="478"/>
          <ac:spMkLst>
            <pc:docMk/>
            <pc:sldMk cId="3828250229" sldId="259"/>
            <ac:spMk id="7" creationId="{7D0358C1-78AE-5F52-ED19-7FFD642E829F}"/>
          </ac:spMkLst>
        </pc:spChg>
        <pc:spChg chg="mod">
          <ac:chgData name="Ivan Maldonado" userId="931fcd253f3a63e6" providerId="LiveId" clId="{4BA71181-7C2C-4770-966E-D44A0930E03D}" dt="2026-08-29T23:17:00.943" v="22" actId="14100"/>
          <ac:spMkLst>
            <pc:docMk/>
            <pc:sldMk cId="3828250229" sldId="259"/>
            <ac:spMk id="8" creationId="{0425B275-89AB-4BD8-BFC9-5482A7AD162A}"/>
          </ac:spMkLst>
        </pc:spChg>
        <pc:spChg chg="mod">
          <ac:chgData name="Ivan Maldonado" userId="931fcd253f3a63e6" providerId="LiveId" clId="{4BA71181-7C2C-4770-966E-D44A0930E03D}" dt="2026-08-29T23:16:52.492" v="21" actId="14100"/>
          <ac:spMkLst>
            <pc:docMk/>
            <pc:sldMk cId="3828250229" sldId="259"/>
            <ac:spMk id="10" creationId="{92ED387B-9B34-4E3F-A3A2-643CB6662304}"/>
          </ac:spMkLst>
        </pc:spChg>
        <pc:spChg chg="mod">
          <ac:chgData name="Ivan Maldonado" userId="931fcd253f3a63e6" providerId="LiveId" clId="{4BA71181-7C2C-4770-966E-D44A0930E03D}" dt="2026-08-29T23:16:48.019" v="20" actId="14100"/>
          <ac:spMkLst>
            <pc:docMk/>
            <pc:sldMk cId="3828250229" sldId="259"/>
            <ac:spMk id="14" creationId="{81EC069A-60CE-47AA-B571-F6C839A95813}"/>
          </ac:spMkLst>
        </pc:spChg>
        <pc:spChg chg="mod">
          <ac:chgData name="Ivan Maldonado" userId="931fcd253f3a63e6" providerId="LiveId" clId="{4BA71181-7C2C-4770-966E-D44A0930E03D}" dt="2026-08-29T23:16:48.019" v="20" actId="14100"/>
          <ac:spMkLst>
            <pc:docMk/>
            <pc:sldMk cId="3828250229" sldId="259"/>
            <ac:spMk id="15" creationId="{40965585-1F2D-4BB1-A20C-9A539EA8A3BC}"/>
          </ac:spMkLst>
        </pc:spChg>
        <pc:spChg chg="add mod">
          <ac:chgData name="Ivan Maldonado" userId="931fcd253f3a63e6" providerId="LiveId" clId="{4BA71181-7C2C-4770-966E-D44A0930E03D}" dt="2026-08-29T23:18:02.246" v="27" actId="207"/>
          <ac:spMkLst>
            <pc:docMk/>
            <pc:sldMk cId="3828250229" sldId="259"/>
            <ac:spMk id="16" creationId="{6022A19F-9AD5-44BB-B543-6CE2F75A4E31}"/>
          </ac:spMkLst>
        </pc:spChg>
        <pc:spChg chg="add mod">
          <ac:chgData name="Ivan Maldonado" userId="931fcd253f3a63e6" providerId="LiveId" clId="{4BA71181-7C2C-4770-966E-D44A0930E03D}" dt="2026-08-29T23:18:30.390" v="31" actId="120"/>
          <ac:spMkLst>
            <pc:docMk/>
            <pc:sldMk cId="3828250229" sldId="259"/>
            <ac:spMk id="17" creationId="{ED700954-7341-40F8-947A-C7AD2D96C968}"/>
          </ac:spMkLst>
        </pc:spChg>
        <pc:spChg chg="add mod">
          <ac:chgData name="Ivan Maldonado" userId="931fcd253f3a63e6" providerId="LiveId" clId="{4BA71181-7C2C-4770-966E-D44A0930E03D}" dt="2026-08-29T23:18:51.630" v="35" actId="120"/>
          <ac:spMkLst>
            <pc:docMk/>
            <pc:sldMk cId="3828250229" sldId="259"/>
            <ac:spMk id="18" creationId="{1B95FFA6-9468-48E7-B0E4-7BD502F6851C}"/>
          </ac:spMkLst>
        </pc:spChg>
        <pc:spChg chg="add mod">
          <ac:chgData name="Ivan Maldonado" userId="931fcd253f3a63e6" providerId="LiveId" clId="{4BA71181-7C2C-4770-966E-D44A0930E03D}" dt="2026-08-29T23:19:12.410" v="39" actId="120"/>
          <ac:spMkLst>
            <pc:docMk/>
            <pc:sldMk cId="3828250229" sldId="259"/>
            <ac:spMk id="19" creationId="{6A44E6AD-9DA3-4007-B8AE-AA246ADDCB30}"/>
          </ac:spMkLst>
        </pc:spChg>
        <pc:picChg chg="del">
          <ac:chgData name="Ivan Maldonado" userId="931fcd253f3a63e6" providerId="LiveId" clId="{4BA71181-7C2C-4770-966E-D44A0930E03D}" dt="2026-08-29T23:14:28.797" v="8" actId="478"/>
          <ac:picMkLst>
            <pc:docMk/>
            <pc:sldMk cId="3828250229" sldId="259"/>
            <ac:picMk id="16386" creationId="{A9250B6D-5BCE-4DCC-42B4-EA4DAB47E15A}"/>
          </ac:picMkLst>
        </pc:picChg>
      </pc:sldChg>
      <pc:sldChg chg="addSp delSp modSp mod">
        <pc:chgData name="Ivan Maldonado" userId="931fcd253f3a63e6" providerId="LiveId" clId="{4BA71181-7C2C-4770-966E-D44A0930E03D}" dt="2026-08-31T14:43:41.660" v="1128" actId="1076"/>
        <pc:sldMkLst>
          <pc:docMk/>
          <pc:sldMk cId="2229402864" sldId="260"/>
        </pc:sldMkLst>
        <pc:spChg chg="mod">
          <ac:chgData name="Ivan Maldonado" userId="931fcd253f3a63e6" providerId="LiveId" clId="{4BA71181-7C2C-4770-966E-D44A0930E03D}" dt="2026-08-31T14:43:41.660" v="1128" actId="1076"/>
          <ac:spMkLst>
            <pc:docMk/>
            <pc:sldMk cId="2229402864" sldId="260"/>
            <ac:spMk id="2" creationId="{76CB90CF-133B-C3DD-F5B7-1F868D22FE46}"/>
          </ac:spMkLst>
        </pc:spChg>
        <pc:spChg chg="mod">
          <ac:chgData name="Ivan Maldonado" userId="931fcd253f3a63e6" providerId="LiveId" clId="{4BA71181-7C2C-4770-966E-D44A0930E03D}" dt="2026-08-29T23:32:20.548" v="137" actId="1038"/>
          <ac:spMkLst>
            <pc:docMk/>
            <pc:sldMk cId="2229402864" sldId="260"/>
            <ac:spMk id="3" creationId="{9533AD9E-6953-54EA-1CFD-D08935B302F2}"/>
          </ac:spMkLst>
        </pc:spChg>
        <pc:spChg chg="add del mod">
          <ac:chgData name="Ivan Maldonado" userId="931fcd253f3a63e6" providerId="LiveId" clId="{4BA71181-7C2C-4770-966E-D44A0930E03D}" dt="2026-08-29T23:24:06.782" v="78"/>
          <ac:spMkLst>
            <pc:docMk/>
            <pc:sldMk cId="2229402864" sldId="260"/>
            <ac:spMk id="4" creationId="{A83DB207-8DBC-4434-BA36-77E4BF07D718}"/>
          </ac:spMkLst>
        </pc:spChg>
        <pc:spChg chg="add del mod">
          <ac:chgData name="Ivan Maldonado" userId="931fcd253f3a63e6" providerId="LiveId" clId="{4BA71181-7C2C-4770-966E-D44A0930E03D}" dt="2026-08-29T23:24:06.782" v="80"/>
          <ac:spMkLst>
            <pc:docMk/>
            <pc:sldMk cId="2229402864" sldId="260"/>
            <ac:spMk id="5" creationId="{3B0310C4-BD02-4873-83E2-42ED75C28651}"/>
          </ac:spMkLst>
        </pc:spChg>
        <pc:spChg chg="mod">
          <ac:chgData name="Ivan Maldonado" userId="931fcd253f3a63e6" providerId="LiveId" clId="{4BA71181-7C2C-4770-966E-D44A0930E03D}" dt="2026-08-29T23:32:20.548" v="137" actId="1038"/>
          <ac:spMkLst>
            <pc:docMk/>
            <pc:sldMk cId="2229402864" sldId="260"/>
            <ac:spMk id="6" creationId="{B9C33AF8-667B-F343-254B-E9A714A611CF}"/>
          </ac:spMkLst>
        </pc:spChg>
        <pc:spChg chg="add del mod">
          <ac:chgData name="Ivan Maldonado" userId="931fcd253f3a63e6" providerId="LiveId" clId="{4BA71181-7C2C-4770-966E-D44A0930E03D}" dt="2026-08-29T23:24:06.782" v="82"/>
          <ac:spMkLst>
            <pc:docMk/>
            <pc:sldMk cId="2229402864" sldId="260"/>
            <ac:spMk id="7" creationId="{50E64E4E-DF8D-4AEE-9396-7A395B77E1CB}"/>
          </ac:spMkLst>
        </pc:spChg>
        <pc:spChg chg="mod">
          <ac:chgData name="Ivan Maldonado" userId="931fcd253f3a63e6" providerId="LiveId" clId="{4BA71181-7C2C-4770-966E-D44A0930E03D}" dt="2026-08-29T23:32:20.548" v="137" actId="1038"/>
          <ac:spMkLst>
            <pc:docMk/>
            <pc:sldMk cId="2229402864" sldId="260"/>
            <ac:spMk id="8" creationId="{4ABDC7DF-3BF2-A467-0A54-6665A5DC0334}"/>
          </ac:spMkLst>
        </pc:spChg>
        <pc:spChg chg="add mod ord">
          <ac:chgData name="Ivan Maldonado" userId="931fcd253f3a63e6" providerId="LiveId" clId="{4BA71181-7C2C-4770-966E-D44A0930E03D}" dt="2026-08-29T23:21:39.595" v="64" actId="1076"/>
          <ac:spMkLst>
            <pc:docMk/>
            <pc:sldMk cId="2229402864" sldId="260"/>
            <ac:spMk id="10" creationId="{43164665-2593-4541-BB29-AFBFA4972794}"/>
          </ac:spMkLst>
        </pc:spChg>
        <pc:spChg chg="add del mod">
          <ac:chgData name="Ivan Maldonado" userId="931fcd253f3a63e6" providerId="LiveId" clId="{4BA71181-7C2C-4770-966E-D44A0930E03D}" dt="2026-08-29T23:21:44.376" v="65"/>
          <ac:spMkLst>
            <pc:docMk/>
            <pc:sldMk cId="2229402864" sldId="260"/>
            <ac:spMk id="11" creationId="{8A0AE1A6-AA8F-4A29-B69A-804FC3B8AB45}"/>
          </ac:spMkLst>
        </pc:spChg>
        <pc:spChg chg="add del mod">
          <ac:chgData name="Ivan Maldonado" userId="931fcd253f3a63e6" providerId="LiveId" clId="{4BA71181-7C2C-4770-966E-D44A0930E03D}" dt="2026-08-29T23:21:44.376" v="65"/>
          <ac:spMkLst>
            <pc:docMk/>
            <pc:sldMk cId="2229402864" sldId="260"/>
            <ac:spMk id="12" creationId="{99A955CE-D3BF-4D7F-9CFF-24344F551022}"/>
          </ac:spMkLst>
        </pc:spChg>
        <pc:spChg chg="add del mod">
          <ac:chgData name="Ivan Maldonado" userId="931fcd253f3a63e6" providerId="LiveId" clId="{4BA71181-7C2C-4770-966E-D44A0930E03D}" dt="2026-08-29T23:21:44.376" v="65"/>
          <ac:spMkLst>
            <pc:docMk/>
            <pc:sldMk cId="2229402864" sldId="260"/>
            <ac:spMk id="13" creationId="{D1485FC2-2D13-48E6-B300-12DF6DE1AFE2}"/>
          </ac:spMkLst>
        </pc:spChg>
        <pc:spChg chg="add mod">
          <ac:chgData name="Ivan Maldonado" userId="931fcd253f3a63e6" providerId="LiveId" clId="{4BA71181-7C2C-4770-966E-D44A0930E03D}" dt="2026-08-29T23:24:22.068" v="85" actId="207"/>
          <ac:spMkLst>
            <pc:docMk/>
            <pc:sldMk cId="2229402864" sldId="260"/>
            <ac:spMk id="14" creationId="{0CDF76AA-5622-4D0C-9E54-33954708139B}"/>
          </ac:spMkLst>
        </pc:spChg>
        <pc:spChg chg="add mod">
          <ac:chgData name="Ivan Maldonado" userId="931fcd253f3a63e6" providerId="LiveId" clId="{4BA71181-7C2C-4770-966E-D44A0930E03D}" dt="2026-08-29T23:25:00.521" v="86" actId="14100"/>
          <ac:spMkLst>
            <pc:docMk/>
            <pc:sldMk cId="2229402864" sldId="260"/>
            <ac:spMk id="15" creationId="{DC002BA3-56E5-4274-B510-64E0D0913A4F}"/>
          </ac:spMkLst>
        </pc:spChg>
        <pc:spChg chg="add mod">
          <ac:chgData name="Ivan Maldonado" userId="931fcd253f3a63e6" providerId="LiveId" clId="{4BA71181-7C2C-4770-966E-D44A0930E03D}" dt="2026-08-29T23:24:13.980" v="83" actId="207"/>
          <ac:spMkLst>
            <pc:docMk/>
            <pc:sldMk cId="2229402864" sldId="260"/>
            <ac:spMk id="16" creationId="{61A92AFB-3C84-4D91-9766-18BB07DFF4B5}"/>
          </ac:spMkLst>
        </pc:spChg>
      </pc:sldChg>
      <pc:sldChg chg="addSp delSp modSp mod">
        <pc:chgData name="Ivan Maldonado" userId="931fcd253f3a63e6" providerId="LiveId" clId="{4BA71181-7C2C-4770-966E-D44A0930E03D}" dt="2026-08-29T23:31:22.963" v="127"/>
        <pc:sldMkLst>
          <pc:docMk/>
          <pc:sldMk cId="364382981" sldId="261"/>
        </pc:sldMkLst>
        <pc:spChg chg="mod">
          <ac:chgData name="Ivan Maldonado" userId="931fcd253f3a63e6" providerId="LiveId" clId="{4BA71181-7C2C-4770-966E-D44A0930E03D}" dt="2026-08-29T23:30:11.085" v="123" actId="404"/>
          <ac:spMkLst>
            <pc:docMk/>
            <pc:sldMk cId="364382981" sldId="261"/>
            <ac:spMk id="3" creationId="{E40B3F7D-E489-6FF5-EFB1-3F7BE1884547}"/>
          </ac:spMkLst>
        </pc:spChg>
        <pc:spChg chg="mod">
          <ac:chgData name="Ivan Maldonado" userId="931fcd253f3a63e6" providerId="LiveId" clId="{4BA71181-7C2C-4770-966E-D44A0930E03D}" dt="2026-08-29T23:30:19.892" v="124" actId="404"/>
          <ac:spMkLst>
            <pc:docMk/>
            <pc:sldMk cId="364382981" sldId="261"/>
            <ac:spMk id="4" creationId="{376F92A9-5C3E-7652-CF76-912FF4BDFC84}"/>
          </ac:spMkLst>
        </pc:spChg>
        <pc:spChg chg="mod">
          <ac:chgData name="Ivan Maldonado" userId="931fcd253f3a63e6" providerId="LiveId" clId="{4BA71181-7C2C-4770-966E-D44A0930E03D}" dt="2026-08-29T23:30:35.284" v="126" actId="404"/>
          <ac:spMkLst>
            <pc:docMk/>
            <pc:sldMk cId="364382981" sldId="261"/>
            <ac:spMk id="5" creationId="{D61B1979-2A37-FE7A-1DD4-F4F7A62F9F22}"/>
          </ac:spMkLst>
        </pc:spChg>
        <pc:spChg chg="add del mod">
          <ac:chgData name="Ivan Maldonado" userId="931fcd253f3a63e6" providerId="LiveId" clId="{4BA71181-7C2C-4770-966E-D44A0930E03D}" dt="2026-08-29T23:26:19.870" v="94"/>
          <ac:spMkLst>
            <pc:docMk/>
            <pc:sldMk cId="364382981" sldId="261"/>
            <ac:spMk id="6" creationId="{0B3B987F-74F2-4677-90D9-56782B8CCC9E}"/>
          </ac:spMkLst>
        </pc:spChg>
        <pc:spChg chg="add del mod">
          <ac:chgData name="Ivan Maldonado" userId="931fcd253f3a63e6" providerId="LiveId" clId="{4BA71181-7C2C-4770-966E-D44A0930E03D}" dt="2026-08-29T23:27:52.080" v="104"/>
          <ac:spMkLst>
            <pc:docMk/>
            <pc:sldMk cId="364382981" sldId="261"/>
            <ac:spMk id="7" creationId="{F132DA06-30B1-4101-86D8-8ABA4F76AEFA}"/>
          </ac:spMkLst>
        </pc:spChg>
        <pc:spChg chg="mod">
          <ac:chgData name="Ivan Maldonado" userId="931fcd253f3a63e6" providerId="LiveId" clId="{4BA71181-7C2C-4770-966E-D44A0930E03D}" dt="2026-08-29T23:30:02.277" v="120" actId="404"/>
          <ac:spMkLst>
            <pc:docMk/>
            <pc:sldMk cId="364382981" sldId="261"/>
            <ac:spMk id="8" creationId="{2DAB8FE8-8991-CBCE-2E53-AC81FBD47841}"/>
          </ac:spMkLst>
        </pc:spChg>
        <pc:spChg chg="add del mod">
          <ac:chgData name="Ivan Maldonado" userId="931fcd253f3a63e6" providerId="LiveId" clId="{4BA71181-7C2C-4770-966E-D44A0930E03D}" dt="2026-08-29T23:29:05.646" v="113"/>
          <ac:spMkLst>
            <pc:docMk/>
            <pc:sldMk cId="364382981" sldId="261"/>
            <ac:spMk id="9" creationId="{637E5A41-1914-4246-8BC4-834D7C8B0CFA}"/>
          </ac:spMkLst>
        </pc:spChg>
        <pc:spChg chg="add del mod">
          <ac:chgData name="Ivan Maldonado" userId="931fcd253f3a63e6" providerId="LiveId" clId="{4BA71181-7C2C-4770-966E-D44A0930E03D}" dt="2026-08-29T23:30:04.198" v="122"/>
          <ac:spMkLst>
            <pc:docMk/>
            <pc:sldMk cId="364382981" sldId="261"/>
            <ac:spMk id="11" creationId="{70C95545-3C9F-42AF-BB40-DF39C56D7727}"/>
          </ac:spMkLst>
        </pc:spChg>
        <pc:picChg chg="mod">
          <ac:chgData name="Ivan Maldonado" userId="931fcd253f3a63e6" providerId="LiveId" clId="{4BA71181-7C2C-4770-966E-D44A0930E03D}" dt="2026-08-29T23:31:22.963" v="127"/>
          <ac:picMkLst>
            <pc:docMk/>
            <pc:sldMk cId="364382981" sldId="261"/>
            <ac:picMk id="5122" creationId="{FC267065-ED0E-6CFB-F3C3-AA0A5A8AA0E9}"/>
          </ac:picMkLst>
        </pc:picChg>
      </pc:sldChg>
      <pc:sldChg chg="addSp delSp modSp mod">
        <pc:chgData name="Ivan Maldonado" userId="931fcd253f3a63e6" providerId="LiveId" clId="{4BA71181-7C2C-4770-966E-D44A0930E03D}" dt="2026-08-31T14:47:45.463" v="1155" actId="207"/>
        <pc:sldMkLst>
          <pc:docMk/>
          <pc:sldMk cId="3728605568" sldId="262"/>
        </pc:sldMkLst>
        <pc:spChg chg="mod">
          <ac:chgData name="Ivan Maldonado" userId="931fcd253f3a63e6" providerId="LiveId" clId="{4BA71181-7C2C-4770-966E-D44A0930E03D}" dt="2026-08-31T14:43:14.077" v="1127" actId="14100"/>
          <ac:spMkLst>
            <pc:docMk/>
            <pc:sldMk cId="3728605568" sldId="262"/>
            <ac:spMk id="2" creationId="{6D015EE2-3C39-4DE6-4E54-2426FA4D1A0B}"/>
          </ac:spMkLst>
        </pc:spChg>
        <pc:spChg chg="mod ord">
          <ac:chgData name="Ivan Maldonado" userId="931fcd253f3a63e6" providerId="LiveId" clId="{4BA71181-7C2C-4770-966E-D44A0930E03D}" dt="2026-08-29T23:40:30.643" v="255" actId="403"/>
          <ac:spMkLst>
            <pc:docMk/>
            <pc:sldMk cId="3728605568" sldId="262"/>
            <ac:spMk id="3" creationId="{C3C74240-60E8-C57D-2783-CD3B044DCE2C}"/>
          </ac:spMkLst>
        </pc:spChg>
        <pc:spChg chg="mod ord">
          <ac:chgData name="Ivan Maldonado" userId="931fcd253f3a63e6" providerId="LiveId" clId="{4BA71181-7C2C-4770-966E-D44A0930E03D}" dt="2026-08-29T23:40:27.555" v="254" actId="403"/>
          <ac:spMkLst>
            <pc:docMk/>
            <pc:sldMk cId="3728605568" sldId="262"/>
            <ac:spMk id="4" creationId="{45DD5C86-502E-C65C-6EFB-20EA46268CAC}"/>
          </ac:spMkLst>
        </pc:spChg>
        <pc:spChg chg="mod ord">
          <ac:chgData name="Ivan Maldonado" userId="931fcd253f3a63e6" providerId="LiveId" clId="{4BA71181-7C2C-4770-966E-D44A0930E03D}" dt="2026-08-29T23:40:24.302" v="253" actId="403"/>
          <ac:spMkLst>
            <pc:docMk/>
            <pc:sldMk cId="3728605568" sldId="262"/>
            <ac:spMk id="5" creationId="{B8545BA5-D437-D216-B934-41444B7D3BE1}"/>
          </ac:spMkLst>
        </pc:spChg>
        <pc:spChg chg="add del mod">
          <ac:chgData name="Ivan Maldonado" userId="931fcd253f3a63e6" providerId="LiveId" clId="{4BA71181-7C2C-4770-966E-D44A0930E03D}" dt="2026-08-29T23:44:51.824" v="285"/>
          <ac:spMkLst>
            <pc:docMk/>
            <pc:sldMk cId="3728605568" sldId="262"/>
            <ac:spMk id="6" creationId="{8EEBB877-C94C-4415-A91B-674C62DC8E16}"/>
          </ac:spMkLst>
        </pc:spChg>
        <pc:spChg chg="mod ord">
          <ac:chgData name="Ivan Maldonado" userId="931fcd253f3a63e6" providerId="LiveId" clId="{4BA71181-7C2C-4770-966E-D44A0930E03D}" dt="2026-08-29T23:44:50.209" v="283" actId="20577"/>
          <ac:spMkLst>
            <pc:docMk/>
            <pc:sldMk cId="3728605568" sldId="262"/>
            <ac:spMk id="7" creationId="{85BCCCBE-94F5-13CF-2A5A-1ED31629677E}"/>
          </ac:spMkLst>
        </pc:spChg>
        <pc:spChg chg="add del mod ord">
          <ac:chgData name="Ivan Maldonado" userId="931fcd253f3a63e6" providerId="LiveId" clId="{4BA71181-7C2C-4770-966E-D44A0930E03D}" dt="2026-08-29T23:40:21.491" v="252" actId="403"/>
          <ac:spMkLst>
            <pc:docMk/>
            <pc:sldMk cId="3728605568" sldId="262"/>
            <ac:spMk id="8" creationId="{8852B3F2-9075-E461-AFF1-29E0A095A89C}"/>
          </ac:spMkLst>
        </pc:spChg>
        <pc:spChg chg="add del mod">
          <ac:chgData name="Ivan Maldonado" userId="931fcd253f3a63e6" providerId="LiveId" clId="{4BA71181-7C2C-4770-966E-D44A0930E03D}" dt="2026-08-29T23:44:51.824" v="287"/>
          <ac:spMkLst>
            <pc:docMk/>
            <pc:sldMk cId="3728605568" sldId="262"/>
            <ac:spMk id="9" creationId="{8A486FFF-7FFB-4049-9244-54B8688B14D8}"/>
          </ac:spMkLst>
        </pc:spChg>
        <pc:spChg chg="add del mod ord">
          <ac:chgData name="Ivan Maldonado" userId="931fcd253f3a63e6" providerId="LiveId" clId="{4BA71181-7C2C-4770-966E-D44A0930E03D}" dt="2026-08-29T23:33:53.752" v="149" actId="478"/>
          <ac:spMkLst>
            <pc:docMk/>
            <pc:sldMk cId="3728605568" sldId="262"/>
            <ac:spMk id="10" creationId="{403891F0-2AB1-4122-BF7A-A8FE12F85806}"/>
          </ac:spMkLst>
        </pc:spChg>
        <pc:spChg chg="add mod">
          <ac:chgData name="Ivan Maldonado" userId="931fcd253f3a63e6" providerId="LiveId" clId="{4BA71181-7C2C-4770-966E-D44A0930E03D}" dt="2026-08-29T23:35:06.910" v="156" actId="1076"/>
          <ac:spMkLst>
            <pc:docMk/>
            <pc:sldMk cId="3728605568" sldId="262"/>
            <ac:spMk id="11" creationId="{C5AB2FC3-76FB-46A6-B682-A33C37022443}"/>
          </ac:spMkLst>
        </pc:spChg>
        <pc:spChg chg="add del mod">
          <ac:chgData name="Ivan Maldonado" userId="931fcd253f3a63e6" providerId="LiveId" clId="{4BA71181-7C2C-4770-966E-D44A0930E03D}" dt="2026-08-29T23:35:32.277" v="171" actId="478"/>
          <ac:spMkLst>
            <pc:docMk/>
            <pc:sldMk cId="3728605568" sldId="262"/>
            <ac:spMk id="12" creationId="{DE3AD5D6-AF65-4C43-AAD5-2E9E786826E0}"/>
          </ac:spMkLst>
        </pc:spChg>
        <pc:spChg chg="add del mod">
          <ac:chgData name="Ivan Maldonado" userId="931fcd253f3a63e6" providerId="LiveId" clId="{4BA71181-7C2C-4770-966E-D44A0930E03D}" dt="2026-08-29T23:35:32.277" v="171" actId="478"/>
          <ac:spMkLst>
            <pc:docMk/>
            <pc:sldMk cId="3728605568" sldId="262"/>
            <ac:spMk id="13" creationId="{6D38AFC1-9D2D-485D-A343-249078162A77}"/>
          </ac:spMkLst>
        </pc:spChg>
        <pc:spChg chg="add del mod">
          <ac:chgData name="Ivan Maldonado" userId="931fcd253f3a63e6" providerId="LiveId" clId="{4BA71181-7C2C-4770-966E-D44A0930E03D}" dt="2026-08-29T23:35:32.277" v="171" actId="478"/>
          <ac:spMkLst>
            <pc:docMk/>
            <pc:sldMk cId="3728605568" sldId="262"/>
            <ac:spMk id="14" creationId="{9F20F413-84A4-4592-A066-AFEB35888A7B}"/>
          </ac:spMkLst>
        </pc:spChg>
        <pc:spChg chg="add del mod">
          <ac:chgData name="Ivan Maldonado" userId="931fcd253f3a63e6" providerId="LiveId" clId="{4BA71181-7C2C-4770-966E-D44A0930E03D}" dt="2026-08-29T23:35:32.277" v="171" actId="478"/>
          <ac:spMkLst>
            <pc:docMk/>
            <pc:sldMk cId="3728605568" sldId="262"/>
            <ac:spMk id="15" creationId="{E096AA72-78C5-42E0-A69E-2DD9027C4309}"/>
          </ac:spMkLst>
        </pc:spChg>
        <pc:spChg chg="add del mod">
          <ac:chgData name="Ivan Maldonado" userId="931fcd253f3a63e6" providerId="LiveId" clId="{4BA71181-7C2C-4770-966E-D44A0930E03D}" dt="2026-08-29T23:35:32.277" v="171" actId="478"/>
          <ac:spMkLst>
            <pc:docMk/>
            <pc:sldMk cId="3728605568" sldId="262"/>
            <ac:spMk id="16" creationId="{6C7E7D3A-B1B5-45EC-BC14-BEFEEC7C3F8B}"/>
          </ac:spMkLst>
        </pc:spChg>
        <pc:spChg chg="add mod">
          <ac:chgData name="Ivan Maldonado" userId="931fcd253f3a63e6" providerId="LiveId" clId="{4BA71181-7C2C-4770-966E-D44A0930E03D}" dt="2026-08-29T23:44:23.739" v="277" actId="207"/>
          <ac:spMkLst>
            <pc:docMk/>
            <pc:sldMk cId="3728605568" sldId="262"/>
            <ac:spMk id="17" creationId="{297AA5EB-626B-4BA8-8ADA-2A31E801AAC6}"/>
          </ac:spMkLst>
        </pc:spChg>
        <pc:spChg chg="add mod">
          <ac:chgData name="Ivan Maldonado" userId="931fcd253f3a63e6" providerId="LiveId" clId="{4BA71181-7C2C-4770-966E-D44A0930E03D}" dt="2026-08-31T14:47:45.463" v="1155" actId="207"/>
          <ac:spMkLst>
            <pc:docMk/>
            <pc:sldMk cId="3728605568" sldId="262"/>
            <ac:spMk id="18" creationId="{D835EAE0-580F-4500-A9BE-F1B735D66320}"/>
          </ac:spMkLst>
        </pc:spChg>
        <pc:spChg chg="add mod">
          <ac:chgData name="Ivan Maldonado" userId="931fcd253f3a63e6" providerId="LiveId" clId="{4BA71181-7C2C-4770-966E-D44A0930E03D}" dt="2026-08-29T23:44:30.924" v="279" actId="207"/>
          <ac:spMkLst>
            <pc:docMk/>
            <pc:sldMk cId="3728605568" sldId="262"/>
            <ac:spMk id="19" creationId="{53D200F9-8E53-40E3-BBF3-22ADCFC12686}"/>
          </ac:spMkLst>
        </pc:spChg>
        <pc:spChg chg="add mod">
          <ac:chgData name="Ivan Maldonado" userId="931fcd253f3a63e6" providerId="LiveId" clId="{4BA71181-7C2C-4770-966E-D44A0930E03D}" dt="2026-08-29T23:44:47.942" v="282" actId="20577"/>
          <ac:spMkLst>
            <pc:docMk/>
            <pc:sldMk cId="3728605568" sldId="262"/>
            <ac:spMk id="20" creationId="{D5C3695A-5F47-446A-B5A6-2BD038B90966}"/>
          </ac:spMkLst>
        </pc:spChg>
        <pc:spChg chg="add mod">
          <ac:chgData name="Ivan Maldonado" userId="931fcd253f3a63e6" providerId="LiveId" clId="{4BA71181-7C2C-4770-966E-D44A0930E03D}" dt="2026-08-29T23:44:38.893" v="280" actId="207"/>
          <ac:spMkLst>
            <pc:docMk/>
            <pc:sldMk cId="3728605568" sldId="262"/>
            <ac:spMk id="21" creationId="{8617E1F2-89C8-45DF-BC10-9572CA1E2AEA}"/>
          </ac:spMkLst>
        </pc:spChg>
        <pc:spChg chg="add del mod">
          <ac:chgData name="Ivan Maldonado" userId="931fcd253f3a63e6" providerId="LiveId" clId="{4BA71181-7C2C-4770-966E-D44A0930E03D}" dt="2026-08-29T23:44:51.825" v="289"/>
          <ac:spMkLst>
            <pc:docMk/>
            <pc:sldMk cId="3728605568" sldId="262"/>
            <ac:spMk id="22" creationId="{8E22D58C-8926-48DA-9969-0B626F201FB6}"/>
          </ac:spMkLst>
        </pc:spChg>
        <pc:spChg chg="add del mod">
          <ac:chgData name="Ivan Maldonado" userId="931fcd253f3a63e6" providerId="LiveId" clId="{4BA71181-7C2C-4770-966E-D44A0930E03D}" dt="2026-08-29T23:44:51.825" v="291"/>
          <ac:spMkLst>
            <pc:docMk/>
            <pc:sldMk cId="3728605568" sldId="262"/>
            <ac:spMk id="23" creationId="{7F95B22D-9A69-431B-9935-820736438D63}"/>
          </ac:spMkLst>
        </pc:spChg>
        <pc:spChg chg="add del mod">
          <ac:chgData name="Ivan Maldonado" userId="931fcd253f3a63e6" providerId="LiveId" clId="{4BA71181-7C2C-4770-966E-D44A0930E03D}" dt="2026-08-29T23:44:51.825" v="293"/>
          <ac:spMkLst>
            <pc:docMk/>
            <pc:sldMk cId="3728605568" sldId="262"/>
            <ac:spMk id="24" creationId="{4963DE91-D93A-4FBC-8581-45C70BB2A0CC}"/>
          </ac:spMkLst>
        </pc:spChg>
        <pc:picChg chg="mod">
          <ac:chgData name="Ivan Maldonado" userId="931fcd253f3a63e6" providerId="LiveId" clId="{4BA71181-7C2C-4770-966E-D44A0930E03D}" dt="2026-08-29T23:33:39.080" v="148" actId="171"/>
          <ac:picMkLst>
            <pc:docMk/>
            <pc:sldMk cId="3728605568" sldId="262"/>
            <ac:picMk id="6146" creationId="{050EA791-76F9-A7B2-F3AF-1D7B2AC1B6AF}"/>
          </ac:picMkLst>
        </pc:picChg>
        <pc:picChg chg="mod">
          <ac:chgData name="Ivan Maldonado" userId="931fcd253f3a63e6" providerId="LiveId" clId="{4BA71181-7C2C-4770-966E-D44A0930E03D}" dt="2026-08-29T23:41:25.584" v="260"/>
          <ac:picMkLst>
            <pc:docMk/>
            <pc:sldMk cId="3728605568" sldId="262"/>
            <ac:picMk id="7170" creationId="{ACFFC154-486C-C8B7-EE13-5EAF869BEBBD}"/>
          </ac:picMkLst>
        </pc:picChg>
      </pc:sldChg>
      <pc:sldChg chg="addSp delSp modSp mod">
        <pc:chgData name="Ivan Maldonado" userId="931fcd253f3a63e6" providerId="LiveId" clId="{4BA71181-7C2C-4770-966E-D44A0930E03D}" dt="2026-08-29T23:51:50.538" v="359"/>
        <pc:sldMkLst>
          <pc:docMk/>
          <pc:sldMk cId="2257700757" sldId="263"/>
        </pc:sldMkLst>
        <pc:spChg chg="mod">
          <ac:chgData name="Ivan Maldonado" userId="931fcd253f3a63e6" providerId="LiveId" clId="{4BA71181-7C2C-4770-966E-D44A0930E03D}" dt="2026-08-29T23:51:26.110" v="357" actId="14100"/>
          <ac:spMkLst>
            <pc:docMk/>
            <pc:sldMk cId="2257700757" sldId="263"/>
            <ac:spMk id="3" creationId="{AE0499C0-8D3D-2E29-1240-88E8127F8DE2}"/>
          </ac:spMkLst>
        </pc:spChg>
        <pc:spChg chg="mod">
          <ac:chgData name="Ivan Maldonado" userId="931fcd253f3a63e6" providerId="LiveId" clId="{4BA71181-7C2C-4770-966E-D44A0930E03D}" dt="2026-08-29T23:51:26.110" v="357" actId="14100"/>
          <ac:spMkLst>
            <pc:docMk/>
            <pc:sldMk cId="2257700757" sldId="263"/>
            <ac:spMk id="4" creationId="{B4DCAA11-6F33-9931-1684-9964D3EB37CA}"/>
          </ac:spMkLst>
        </pc:spChg>
        <pc:spChg chg="mod">
          <ac:chgData name="Ivan Maldonado" userId="931fcd253f3a63e6" providerId="LiveId" clId="{4BA71181-7C2C-4770-966E-D44A0930E03D}" dt="2026-08-29T23:51:26.110" v="357" actId="14100"/>
          <ac:spMkLst>
            <pc:docMk/>
            <pc:sldMk cId="2257700757" sldId="263"/>
            <ac:spMk id="5" creationId="{2E6608D2-A727-4C5E-B2C4-C243C4307F1B}"/>
          </ac:spMkLst>
        </pc:spChg>
        <pc:spChg chg="mod">
          <ac:chgData name="Ivan Maldonado" userId="931fcd253f3a63e6" providerId="LiveId" clId="{4BA71181-7C2C-4770-966E-D44A0930E03D}" dt="2026-08-29T23:51:26.110" v="357" actId="14100"/>
          <ac:spMkLst>
            <pc:docMk/>
            <pc:sldMk cId="2257700757" sldId="263"/>
            <ac:spMk id="6" creationId="{CA2C1C69-F372-0850-D368-D0BC9D551BAB}"/>
          </ac:spMkLst>
        </pc:spChg>
        <pc:spChg chg="add del mod">
          <ac:chgData name="Ivan Maldonado" userId="931fcd253f3a63e6" providerId="LiveId" clId="{4BA71181-7C2C-4770-966E-D44A0930E03D}" dt="2026-08-29T23:46:23.702" v="305"/>
          <ac:spMkLst>
            <pc:docMk/>
            <pc:sldMk cId="2257700757" sldId="263"/>
            <ac:spMk id="8" creationId="{32EAE4C4-0B60-4475-9397-A4422636A1D5}"/>
          </ac:spMkLst>
        </pc:spChg>
        <pc:spChg chg="add del mod">
          <ac:chgData name="Ivan Maldonado" userId="931fcd253f3a63e6" providerId="LiveId" clId="{4BA71181-7C2C-4770-966E-D44A0930E03D}" dt="2026-08-29T23:48:03.935" v="320"/>
          <ac:spMkLst>
            <pc:docMk/>
            <pc:sldMk cId="2257700757" sldId="263"/>
            <ac:spMk id="9" creationId="{25564C61-C95E-4F81-8365-A743AFBD868A}"/>
          </ac:spMkLst>
        </pc:spChg>
        <pc:spChg chg="add del mod">
          <ac:chgData name="Ivan Maldonado" userId="931fcd253f3a63e6" providerId="LiveId" clId="{4BA71181-7C2C-4770-966E-D44A0930E03D}" dt="2026-08-29T23:49:10.157" v="335"/>
          <ac:spMkLst>
            <pc:docMk/>
            <pc:sldMk cId="2257700757" sldId="263"/>
            <ac:spMk id="10" creationId="{A9E201BA-F5A2-48C5-89C5-E027A72762E7}"/>
          </ac:spMkLst>
        </pc:spChg>
        <pc:spChg chg="add del mod">
          <ac:chgData name="Ivan Maldonado" userId="931fcd253f3a63e6" providerId="LiveId" clId="{4BA71181-7C2C-4770-966E-D44A0930E03D}" dt="2026-08-29T23:50:17.750" v="349"/>
          <ac:spMkLst>
            <pc:docMk/>
            <pc:sldMk cId="2257700757" sldId="263"/>
            <ac:spMk id="11" creationId="{E6870002-7E86-4379-98E1-37C05F7FB7CB}"/>
          </ac:spMkLst>
        </pc:spChg>
        <pc:picChg chg="mod">
          <ac:chgData name="Ivan Maldonado" userId="931fcd253f3a63e6" providerId="LiveId" clId="{4BA71181-7C2C-4770-966E-D44A0930E03D}" dt="2026-08-29T23:51:50.538" v="359"/>
          <ac:picMkLst>
            <pc:docMk/>
            <pc:sldMk cId="2257700757" sldId="263"/>
            <ac:picMk id="7" creationId="{409EA8D2-D63F-1E97-6CFE-838C193C9247}"/>
          </ac:picMkLst>
        </pc:picChg>
        <pc:picChg chg="mod">
          <ac:chgData name="Ivan Maldonado" userId="931fcd253f3a63e6" providerId="LiveId" clId="{4BA71181-7C2C-4770-966E-D44A0930E03D}" dt="2026-08-29T23:51:37.547" v="358"/>
          <ac:picMkLst>
            <pc:docMk/>
            <pc:sldMk cId="2257700757" sldId="263"/>
            <ac:picMk id="1026" creationId="{9788E720-FC70-9455-08AD-F195297C65BE}"/>
          </ac:picMkLst>
        </pc:picChg>
      </pc:sldChg>
      <pc:sldChg chg="addSp delSp modSp mod">
        <pc:chgData name="Ivan Maldonado" userId="931fcd253f3a63e6" providerId="LiveId" clId="{4BA71181-7C2C-4770-966E-D44A0930E03D}" dt="2026-08-30T00:03:01.824" v="482" actId="207"/>
        <pc:sldMkLst>
          <pc:docMk/>
          <pc:sldMk cId="1241338257" sldId="264"/>
        </pc:sldMkLst>
        <pc:spChg chg="mod">
          <ac:chgData name="Ivan Maldonado" userId="931fcd253f3a63e6" providerId="LiveId" clId="{4BA71181-7C2C-4770-966E-D44A0930E03D}" dt="2026-08-30T00:01:41.411" v="479" actId="1076"/>
          <ac:spMkLst>
            <pc:docMk/>
            <pc:sldMk cId="1241338257" sldId="264"/>
            <ac:spMk id="3" creationId="{11F01907-6C72-439A-BC6F-358AA2878C52}"/>
          </ac:spMkLst>
        </pc:spChg>
        <pc:spChg chg="mod">
          <ac:chgData name="Ivan Maldonado" userId="931fcd253f3a63e6" providerId="LiveId" clId="{4BA71181-7C2C-4770-966E-D44A0930E03D}" dt="2026-08-30T00:01:31.586" v="477" actId="14100"/>
          <ac:spMkLst>
            <pc:docMk/>
            <pc:sldMk cId="1241338257" sldId="264"/>
            <ac:spMk id="4" creationId="{642D3C08-7E51-322E-C7D5-41EFB0E32A68}"/>
          </ac:spMkLst>
        </pc:spChg>
        <pc:spChg chg="mod">
          <ac:chgData name="Ivan Maldonado" userId="931fcd253f3a63e6" providerId="LiveId" clId="{4BA71181-7C2C-4770-966E-D44A0930E03D}" dt="2026-08-30T00:01:25.049" v="476" actId="14100"/>
          <ac:spMkLst>
            <pc:docMk/>
            <pc:sldMk cId="1241338257" sldId="264"/>
            <ac:spMk id="5" creationId="{75B805A4-09BF-ECE9-73C7-D0921A424A49}"/>
          </ac:spMkLst>
        </pc:spChg>
        <pc:spChg chg="mod">
          <ac:chgData name="Ivan Maldonado" userId="931fcd253f3a63e6" providerId="LiveId" clId="{4BA71181-7C2C-4770-966E-D44A0930E03D}" dt="2026-08-30T00:01:15.742" v="475" actId="1035"/>
          <ac:spMkLst>
            <pc:docMk/>
            <pc:sldMk cId="1241338257" sldId="264"/>
            <ac:spMk id="6" creationId="{51BDA28B-C362-55C7-CA10-A00D2D8244DD}"/>
          </ac:spMkLst>
        </pc:spChg>
        <pc:spChg chg="add del mod">
          <ac:chgData name="Ivan Maldonado" userId="931fcd253f3a63e6" providerId="LiveId" clId="{4BA71181-7C2C-4770-966E-D44A0930E03D}" dt="2026-08-29T23:55:41.238" v="398"/>
          <ac:spMkLst>
            <pc:docMk/>
            <pc:sldMk cId="1241338257" sldId="264"/>
            <ac:spMk id="7" creationId="{8A53B533-8DBD-4EA7-89AD-FB62EF768501}"/>
          </ac:spMkLst>
        </pc:spChg>
        <pc:spChg chg="add del mod">
          <ac:chgData name="Ivan Maldonado" userId="931fcd253f3a63e6" providerId="LiveId" clId="{4BA71181-7C2C-4770-966E-D44A0930E03D}" dt="2026-08-29T23:56:45.319" v="407"/>
          <ac:spMkLst>
            <pc:docMk/>
            <pc:sldMk cId="1241338257" sldId="264"/>
            <ac:spMk id="8" creationId="{B67CA0B9-B3C2-4264-A497-B2BB04BE145B}"/>
          </ac:spMkLst>
        </pc:spChg>
        <pc:spChg chg="add del mod">
          <ac:chgData name="Ivan Maldonado" userId="931fcd253f3a63e6" providerId="LiveId" clId="{4BA71181-7C2C-4770-966E-D44A0930E03D}" dt="2026-08-29T23:57:48.502" v="419"/>
          <ac:spMkLst>
            <pc:docMk/>
            <pc:sldMk cId="1241338257" sldId="264"/>
            <ac:spMk id="9" creationId="{0444607C-4C85-49B4-9B96-340CDF42C60D}"/>
          </ac:spMkLst>
        </pc:spChg>
        <pc:spChg chg="add del mod">
          <ac:chgData name="Ivan Maldonado" userId="931fcd253f3a63e6" providerId="LiveId" clId="{4BA71181-7C2C-4770-966E-D44A0930E03D}" dt="2026-08-29T23:59:03.789" v="436"/>
          <ac:spMkLst>
            <pc:docMk/>
            <pc:sldMk cId="1241338257" sldId="264"/>
            <ac:spMk id="10" creationId="{2DA97E21-DE88-4622-A984-84131BF08DE8}"/>
          </ac:spMkLst>
        </pc:spChg>
        <pc:spChg chg="add mod ord">
          <ac:chgData name="Ivan Maldonado" userId="931fcd253f3a63e6" providerId="LiveId" clId="{4BA71181-7C2C-4770-966E-D44A0930E03D}" dt="2026-08-30T00:03:01.824" v="482" actId="207"/>
          <ac:spMkLst>
            <pc:docMk/>
            <pc:sldMk cId="1241338257" sldId="264"/>
            <ac:spMk id="13" creationId="{585CC656-04E3-4A7E-969B-7E235B0475BC}"/>
          </ac:spMkLst>
        </pc:spChg>
        <pc:picChg chg="del mod">
          <ac:chgData name="Ivan Maldonado" userId="931fcd253f3a63e6" providerId="LiveId" clId="{4BA71181-7C2C-4770-966E-D44A0930E03D}" dt="2026-08-29T23:59:08.888" v="437" actId="478"/>
          <ac:picMkLst>
            <pc:docMk/>
            <pc:sldMk cId="1241338257" sldId="264"/>
            <ac:picMk id="3074" creationId="{FFA7CFD2-A7B1-DE23-99B3-262DAF05F98B}"/>
          </ac:picMkLst>
        </pc:picChg>
        <pc:picChg chg="mod">
          <ac:chgData name="Ivan Maldonado" userId="931fcd253f3a63e6" providerId="LiveId" clId="{4BA71181-7C2C-4770-966E-D44A0930E03D}" dt="2026-08-29T23:59:57.584" v="439" actId="29295"/>
          <ac:picMkLst>
            <pc:docMk/>
            <pc:sldMk cId="1241338257" sldId="264"/>
            <ac:picMk id="4098" creationId="{45C2E5DA-3634-C022-0E10-4AE3516FABD8}"/>
          </ac:picMkLst>
        </pc:picChg>
      </pc:sldChg>
      <pc:sldChg chg="addSp modSp del mod">
        <pc:chgData name="Ivan Maldonado" userId="931fcd253f3a63e6" providerId="LiveId" clId="{4BA71181-7C2C-4770-966E-D44A0930E03D}" dt="2026-08-30T20:55:05.121" v="650" actId="47"/>
        <pc:sldMkLst>
          <pc:docMk/>
          <pc:sldMk cId="3053386565" sldId="265"/>
        </pc:sldMkLst>
        <pc:spChg chg="add mod">
          <ac:chgData name="Ivan Maldonado" userId="931fcd253f3a63e6" providerId="LiveId" clId="{4BA71181-7C2C-4770-966E-D44A0930E03D}" dt="2026-08-30T20:52:07.516" v="620" actId="20577"/>
          <ac:spMkLst>
            <pc:docMk/>
            <pc:sldMk cId="3053386565" sldId="265"/>
            <ac:spMk id="8" creationId="{6F546203-225D-44BE-8044-37522C3291CE}"/>
          </ac:spMkLst>
        </pc:spChg>
        <pc:picChg chg="mod">
          <ac:chgData name="Ivan Maldonado" userId="931fcd253f3a63e6" providerId="LiveId" clId="{4BA71181-7C2C-4770-966E-D44A0930E03D}" dt="2026-08-30T20:50:20.600" v="486" actId="1076"/>
          <ac:picMkLst>
            <pc:docMk/>
            <pc:sldMk cId="3053386565" sldId="265"/>
            <ac:picMk id="4" creationId="{864F8178-26F4-EFA9-D245-96D1544CBCAC}"/>
          </ac:picMkLst>
        </pc:picChg>
        <pc:picChg chg="mod">
          <ac:chgData name="Ivan Maldonado" userId="931fcd253f3a63e6" providerId="LiveId" clId="{4BA71181-7C2C-4770-966E-D44A0930E03D}" dt="2026-08-30T20:50:27.937" v="487" actId="1076"/>
          <ac:picMkLst>
            <pc:docMk/>
            <pc:sldMk cId="3053386565" sldId="265"/>
            <ac:picMk id="5122" creationId="{663D0133-F615-86CA-7214-5FA119835D51}"/>
          </ac:picMkLst>
        </pc:picChg>
      </pc:sldChg>
      <pc:sldChg chg="addSp delSp modSp mod">
        <pc:chgData name="Ivan Maldonado" userId="931fcd253f3a63e6" providerId="LiveId" clId="{4BA71181-7C2C-4770-966E-D44A0930E03D}" dt="2026-08-31T14:42:33.578" v="1119" actId="1035"/>
        <pc:sldMkLst>
          <pc:docMk/>
          <pc:sldMk cId="688863804" sldId="266"/>
        </pc:sldMkLst>
        <pc:spChg chg="mod">
          <ac:chgData name="Ivan Maldonado" userId="931fcd253f3a63e6" providerId="LiveId" clId="{4BA71181-7C2C-4770-966E-D44A0930E03D}" dt="2026-08-31T14:42:33.578" v="1119" actId="1035"/>
          <ac:spMkLst>
            <pc:docMk/>
            <pc:sldMk cId="688863804" sldId="266"/>
            <ac:spMk id="2" creationId="{DDAD5055-2849-0A08-6907-E06BBECBD719}"/>
          </ac:spMkLst>
        </pc:spChg>
        <pc:spChg chg="mod">
          <ac:chgData name="Ivan Maldonado" userId="931fcd253f3a63e6" providerId="LiveId" clId="{4BA71181-7C2C-4770-966E-D44A0930E03D}" dt="2026-08-31T14:07:01.444" v="973" actId="207"/>
          <ac:spMkLst>
            <pc:docMk/>
            <pc:sldMk cId="688863804" sldId="266"/>
            <ac:spMk id="3" creationId="{F79AAE38-97F9-3FD6-B312-23767EC85A23}"/>
          </ac:spMkLst>
        </pc:spChg>
        <pc:spChg chg="mod">
          <ac:chgData name="Ivan Maldonado" userId="931fcd253f3a63e6" providerId="LiveId" clId="{4BA71181-7C2C-4770-966E-D44A0930E03D}" dt="2026-08-31T14:07:04.926" v="974" actId="207"/>
          <ac:spMkLst>
            <pc:docMk/>
            <pc:sldMk cId="688863804" sldId="266"/>
            <ac:spMk id="4" creationId="{5A52DCC3-9477-5B28-2845-CD0A2F1EBD76}"/>
          </ac:spMkLst>
        </pc:spChg>
        <pc:spChg chg="mod">
          <ac:chgData name="Ivan Maldonado" userId="931fcd253f3a63e6" providerId="LiveId" clId="{4BA71181-7C2C-4770-966E-D44A0930E03D}" dt="2026-08-31T14:07:08.107" v="975" actId="207"/>
          <ac:spMkLst>
            <pc:docMk/>
            <pc:sldMk cId="688863804" sldId="266"/>
            <ac:spMk id="5" creationId="{E8A2ACDA-6DD6-2210-6F36-C5DFA29203B1}"/>
          </ac:spMkLst>
        </pc:spChg>
        <pc:spChg chg="mod">
          <ac:chgData name="Ivan Maldonado" userId="931fcd253f3a63e6" providerId="LiveId" clId="{4BA71181-7C2C-4770-966E-D44A0930E03D}" dt="2026-08-31T14:07:11.155" v="976" actId="207"/>
          <ac:spMkLst>
            <pc:docMk/>
            <pc:sldMk cId="688863804" sldId="266"/>
            <ac:spMk id="6" creationId="{350B25C5-32DE-33D4-DF7D-F4D1A14906F1}"/>
          </ac:spMkLst>
        </pc:spChg>
        <pc:spChg chg="mod">
          <ac:chgData name="Ivan Maldonado" userId="931fcd253f3a63e6" providerId="LiveId" clId="{4BA71181-7C2C-4770-966E-D44A0930E03D}" dt="2026-08-31T14:07:15.011" v="977" actId="207"/>
          <ac:spMkLst>
            <pc:docMk/>
            <pc:sldMk cId="688863804" sldId="266"/>
            <ac:spMk id="7" creationId="{F0DC84F3-A2F3-C2FA-E935-AE90D8BBD97F}"/>
          </ac:spMkLst>
        </pc:spChg>
        <pc:spChg chg="add del mod">
          <ac:chgData name="Ivan Maldonado" userId="931fcd253f3a63e6" providerId="LiveId" clId="{4BA71181-7C2C-4770-966E-D44A0930E03D}" dt="2026-08-31T14:01:20.129" v="922" actId="478"/>
          <ac:spMkLst>
            <pc:docMk/>
            <pc:sldMk cId="688863804" sldId="266"/>
            <ac:spMk id="9" creationId="{A398FFFA-5E4E-419E-B00E-3383FC71A82E}"/>
          </ac:spMkLst>
        </pc:spChg>
        <pc:spChg chg="add mod ord">
          <ac:chgData name="Ivan Maldonado" userId="931fcd253f3a63e6" providerId="LiveId" clId="{4BA71181-7C2C-4770-966E-D44A0930E03D}" dt="2026-08-30T21:14:16.701" v="847" actId="171"/>
          <ac:spMkLst>
            <pc:docMk/>
            <pc:sldMk cId="688863804" sldId="266"/>
            <ac:spMk id="10" creationId="{8D19B889-D360-491A-8959-2CD469912BC4}"/>
          </ac:spMkLst>
        </pc:spChg>
        <pc:spChg chg="add mod">
          <ac:chgData name="Ivan Maldonado" userId="931fcd253f3a63e6" providerId="LiveId" clId="{4BA71181-7C2C-4770-966E-D44A0930E03D}" dt="2026-08-31T14:02:27.933" v="931" actId="21"/>
          <ac:spMkLst>
            <pc:docMk/>
            <pc:sldMk cId="688863804" sldId="266"/>
            <ac:spMk id="11" creationId="{E615AA19-E77A-4844-90EE-E4E3217DBF35}"/>
          </ac:spMkLst>
        </pc:spChg>
        <pc:picChg chg="mod">
          <ac:chgData name="Ivan Maldonado" userId="931fcd253f3a63e6" providerId="LiveId" clId="{4BA71181-7C2C-4770-966E-D44A0930E03D}" dt="2026-08-31T14:06:44.918" v="972"/>
          <ac:picMkLst>
            <pc:docMk/>
            <pc:sldMk cId="688863804" sldId="266"/>
            <ac:picMk id="6146" creationId="{37589303-0C95-987C-3D1A-19A6482A3994}"/>
          </ac:picMkLst>
        </pc:picChg>
      </pc:sldChg>
      <pc:sldChg chg="addSp delSp modSp mod">
        <pc:chgData name="Ivan Maldonado" userId="931fcd253f3a63e6" providerId="LiveId" clId="{4BA71181-7C2C-4770-966E-D44A0930E03D}" dt="2026-08-31T14:42:23.093" v="1114" actId="1036"/>
        <pc:sldMkLst>
          <pc:docMk/>
          <pc:sldMk cId="1071313551" sldId="267"/>
        </pc:sldMkLst>
        <pc:spChg chg="mod">
          <ac:chgData name="Ivan Maldonado" userId="931fcd253f3a63e6" providerId="LiveId" clId="{4BA71181-7C2C-4770-966E-D44A0930E03D}" dt="2026-08-31T14:42:23.093" v="1114" actId="1036"/>
          <ac:spMkLst>
            <pc:docMk/>
            <pc:sldMk cId="1071313551" sldId="267"/>
            <ac:spMk id="2" creationId="{4473697B-6154-EEE9-56B9-EE16EC4DD0B3}"/>
          </ac:spMkLst>
        </pc:spChg>
        <pc:spChg chg="del mod">
          <ac:chgData name="Ivan Maldonado" userId="931fcd253f3a63e6" providerId="LiveId" clId="{4BA71181-7C2C-4770-966E-D44A0930E03D}" dt="2026-08-31T14:20:19.935" v="984" actId="478"/>
          <ac:spMkLst>
            <pc:docMk/>
            <pc:sldMk cId="1071313551" sldId="267"/>
            <ac:spMk id="3" creationId="{C0B9C909-CEE1-DD8D-76E6-03ADA14BD1D6}"/>
          </ac:spMkLst>
        </pc:spChg>
        <pc:spChg chg="del">
          <ac:chgData name="Ivan Maldonado" userId="931fcd253f3a63e6" providerId="LiveId" clId="{4BA71181-7C2C-4770-966E-D44A0930E03D}" dt="2026-08-31T14:20:18.207" v="983" actId="478"/>
          <ac:spMkLst>
            <pc:docMk/>
            <pc:sldMk cId="1071313551" sldId="267"/>
            <ac:spMk id="5" creationId="{31C13915-08DB-78F7-4AFA-C032CF219C45}"/>
          </ac:spMkLst>
        </pc:spChg>
        <pc:spChg chg="del">
          <ac:chgData name="Ivan Maldonado" userId="931fcd253f3a63e6" providerId="LiveId" clId="{4BA71181-7C2C-4770-966E-D44A0930E03D}" dt="2026-08-31T14:20:14.824" v="982" actId="478"/>
          <ac:spMkLst>
            <pc:docMk/>
            <pc:sldMk cId="1071313551" sldId="267"/>
            <ac:spMk id="6" creationId="{51402CE0-93E8-5D75-E28F-F5BBBC36808D}"/>
          </ac:spMkLst>
        </pc:spChg>
        <pc:spChg chg="add mod">
          <ac:chgData name="Ivan Maldonado" userId="931fcd253f3a63e6" providerId="LiveId" clId="{4BA71181-7C2C-4770-966E-D44A0930E03D}" dt="2026-08-31T14:23:00.378" v="1005" actId="207"/>
          <ac:spMkLst>
            <pc:docMk/>
            <pc:sldMk cId="1071313551" sldId="267"/>
            <ac:spMk id="8" creationId="{610983F2-7ABB-4A96-A837-79FF10637537}"/>
          </ac:spMkLst>
        </pc:spChg>
        <pc:spChg chg="add mod">
          <ac:chgData name="Ivan Maldonado" userId="931fcd253f3a63e6" providerId="LiveId" clId="{4BA71181-7C2C-4770-966E-D44A0930E03D}" dt="2026-08-31T14:23:02.926" v="1006" actId="207"/>
          <ac:spMkLst>
            <pc:docMk/>
            <pc:sldMk cId="1071313551" sldId="267"/>
            <ac:spMk id="9" creationId="{2F3549E3-D9E1-4096-96F8-F9C86C126CC2}"/>
          </ac:spMkLst>
        </pc:spChg>
        <pc:spChg chg="add del mod ord">
          <ac:chgData name="Ivan Maldonado" userId="931fcd253f3a63e6" providerId="LiveId" clId="{4BA71181-7C2C-4770-966E-D44A0930E03D}" dt="2026-08-30T21:16:09.174" v="875" actId="478"/>
          <ac:spMkLst>
            <pc:docMk/>
            <pc:sldMk cId="1071313551" sldId="267"/>
            <ac:spMk id="10" creationId="{2AFD6316-315B-44EF-A53C-EC61DF32FD82}"/>
          </ac:spMkLst>
        </pc:spChg>
        <pc:spChg chg="del">
          <ac:chgData name="Ivan Maldonado" userId="931fcd253f3a63e6" providerId="LiveId" clId="{4BA71181-7C2C-4770-966E-D44A0930E03D}" dt="2026-08-31T14:20:10.760" v="980" actId="478"/>
          <ac:spMkLst>
            <pc:docMk/>
            <pc:sldMk cId="1071313551" sldId="267"/>
            <ac:spMk id="11" creationId="{AFB16716-8326-6E5F-040C-653320EC3802}"/>
          </ac:spMkLst>
        </pc:spChg>
        <pc:spChg chg="del mod">
          <ac:chgData name="Ivan Maldonado" userId="931fcd253f3a63e6" providerId="LiveId" clId="{4BA71181-7C2C-4770-966E-D44A0930E03D}" dt="2026-08-31T14:20:12.781" v="981" actId="478"/>
          <ac:spMkLst>
            <pc:docMk/>
            <pc:sldMk cId="1071313551" sldId="267"/>
            <ac:spMk id="12" creationId="{FC05003C-3A49-DB80-7813-2FDFB9010F2E}"/>
          </ac:spMkLst>
        </pc:spChg>
        <pc:spChg chg="add mod">
          <ac:chgData name="Ivan Maldonado" userId="931fcd253f3a63e6" providerId="LiveId" clId="{4BA71181-7C2C-4770-966E-D44A0930E03D}" dt="2026-08-31T14:23:06.212" v="1007" actId="207"/>
          <ac:spMkLst>
            <pc:docMk/>
            <pc:sldMk cId="1071313551" sldId="267"/>
            <ac:spMk id="13" creationId="{9D5FBC6C-C1F8-41AD-9A25-41C4532A4542}"/>
          </ac:spMkLst>
        </pc:spChg>
        <pc:spChg chg="add mod">
          <ac:chgData name="Ivan Maldonado" userId="931fcd253f3a63e6" providerId="LiveId" clId="{4BA71181-7C2C-4770-966E-D44A0930E03D}" dt="2026-08-31T14:23:09.285" v="1008" actId="207"/>
          <ac:spMkLst>
            <pc:docMk/>
            <pc:sldMk cId="1071313551" sldId="267"/>
            <ac:spMk id="14" creationId="{51D180FC-BBF2-4026-BD49-6CA80B20AE5C}"/>
          </ac:spMkLst>
        </pc:spChg>
        <pc:spChg chg="add mod">
          <ac:chgData name="Ivan Maldonado" userId="931fcd253f3a63e6" providerId="LiveId" clId="{4BA71181-7C2C-4770-966E-D44A0930E03D}" dt="2026-08-31T14:23:12.755" v="1009" actId="207"/>
          <ac:spMkLst>
            <pc:docMk/>
            <pc:sldMk cId="1071313551" sldId="267"/>
            <ac:spMk id="15" creationId="{BEDADF4E-54DE-4C53-A636-07CD090FD4F8}"/>
          </ac:spMkLst>
        </pc:spChg>
        <pc:picChg chg="del mod">
          <ac:chgData name="Ivan Maldonado" userId="931fcd253f3a63e6" providerId="LiveId" clId="{4BA71181-7C2C-4770-966E-D44A0930E03D}" dt="2026-08-30T21:16:28.423" v="877" actId="478"/>
          <ac:picMkLst>
            <pc:docMk/>
            <pc:sldMk cId="1071313551" sldId="267"/>
            <ac:picMk id="4" creationId="{069129EA-1BC4-7808-AD34-07E156B676E9}"/>
          </ac:picMkLst>
        </pc:picChg>
        <pc:picChg chg="mod">
          <ac:chgData name="Ivan Maldonado" userId="931fcd253f3a63e6" providerId="LiveId" clId="{4BA71181-7C2C-4770-966E-D44A0930E03D}" dt="2026-08-31T14:20:06.904" v="979" actId="1076"/>
          <ac:picMkLst>
            <pc:docMk/>
            <pc:sldMk cId="1071313551" sldId="267"/>
            <ac:picMk id="7" creationId="{E76BB8A0-FC62-B264-9113-B6C8BE04605E}"/>
          </ac:picMkLst>
        </pc:picChg>
      </pc:sldChg>
      <pc:sldChg chg="addSp delSp modSp mod">
        <pc:chgData name="Ivan Maldonado" userId="931fcd253f3a63e6" providerId="LiveId" clId="{4BA71181-7C2C-4770-966E-D44A0930E03D}" dt="2026-08-31T14:41:18.826" v="1107" actId="1036"/>
        <pc:sldMkLst>
          <pc:docMk/>
          <pc:sldMk cId="967186424" sldId="268"/>
        </pc:sldMkLst>
        <pc:spChg chg="mod">
          <ac:chgData name="Ivan Maldonado" userId="931fcd253f3a63e6" providerId="LiveId" clId="{4BA71181-7C2C-4770-966E-D44A0930E03D}" dt="2026-08-31T14:41:18.826" v="1107" actId="1036"/>
          <ac:spMkLst>
            <pc:docMk/>
            <pc:sldMk cId="967186424" sldId="268"/>
            <ac:spMk id="2" creationId="{68C9F403-F97D-5573-30BE-7B64568AFC9F}"/>
          </ac:spMkLst>
        </pc:spChg>
        <pc:spChg chg="del">
          <ac:chgData name="Ivan Maldonado" userId="931fcd253f3a63e6" providerId="LiveId" clId="{4BA71181-7C2C-4770-966E-D44A0930E03D}" dt="2026-08-31T14:25:59.381" v="1010" actId="478"/>
          <ac:spMkLst>
            <pc:docMk/>
            <pc:sldMk cId="967186424" sldId="268"/>
            <ac:spMk id="3" creationId="{C9D9F2EE-376F-CB30-20CA-F5C2CBF87D38}"/>
          </ac:spMkLst>
        </pc:spChg>
        <pc:spChg chg="del mod">
          <ac:chgData name="Ivan Maldonado" userId="931fcd253f3a63e6" providerId="LiveId" clId="{4BA71181-7C2C-4770-966E-D44A0930E03D}" dt="2026-08-31T14:26:02.222" v="1012" actId="478"/>
          <ac:spMkLst>
            <pc:docMk/>
            <pc:sldMk cId="967186424" sldId="268"/>
            <ac:spMk id="5" creationId="{44BC726B-95FC-242D-9228-AD55BA5F3494}"/>
          </ac:spMkLst>
        </pc:spChg>
        <pc:spChg chg="del">
          <ac:chgData name="Ivan Maldonado" userId="931fcd253f3a63e6" providerId="LiveId" clId="{4BA71181-7C2C-4770-966E-D44A0930E03D}" dt="2026-08-31T14:26:03.886" v="1013" actId="478"/>
          <ac:spMkLst>
            <pc:docMk/>
            <pc:sldMk cId="967186424" sldId="268"/>
            <ac:spMk id="6" creationId="{C8C9BEB1-7BE6-6D44-89BA-6FD50BAEF55D}"/>
          </ac:spMkLst>
        </pc:spChg>
        <pc:spChg chg="del">
          <ac:chgData name="Ivan Maldonado" userId="931fcd253f3a63e6" providerId="LiveId" clId="{4BA71181-7C2C-4770-966E-D44A0930E03D}" dt="2026-08-31T14:26:05.206" v="1014" actId="478"/>
          <ac:spMkLst>
            <pc:docMk/>
            <pc:sldMk cId="967186424" sldId="268"/>
            <ac:spMk id="7" creationId="{07743717-F18D-8BA0-94F6-E17FDA675700}"/>
          </ac:spMkLst>
        </pc:spChg>
        <pc:spChg chg="del">
          <ac:chgData name="Ivan Maldonado" userId="931fcd253f3a63e6" providerId="LiveId" clId="{4BA71181-7C2C-4770-966E-D44A0930E03D}" dt="2026-08-31T14:26:06.684" v="1015" actId="478"/>
          <ac:spMkLst>
            <pc:docMk/>
            <pc:sldMk cId="967186424" sldId="268"/>
            <ac:spMk id="8" creationId="{495F418D-9D99-61C7-3D6F-63556BAD4D5A}"/>
          </ac:spMkLst>
        </pc:spChg>
        <pc:spChg chg="del">
          <ac:chgData name="Ivan Maldonado" userId="931fcd253f3a63e6" providerId="LiveId" clId="{4BA71181-7C2C-4770-966E-D44A0930E03D}" dt="2026-08-31T14:26:08.643" v="1016" actId="478"/>
          <ac:spMkLst>
            <pc:docMk/>
            <pc:sldMk cId="967186424" sldId="268"/>
            <ac:spMk id="9" creationId="{6F564BE7-45DF-D1F5-1AC9-F1AF96625F74}"/>
          </ac:spMkLst>
        </pc:spChg>
        <pc:spChg chg="add mod">
          <ac:chgData name="Ivan Maldonado" userId="931fcd253f3a63e6" providerId="LiveId" clId="{4BA71181-7C2C-4770-966E-D44A0930E03D}" dt="2026-08-31T14:30:49.403" v="1051" actId="207"/>
          <ac:spMkLst>
            <pc:docMk/>
            <pc:sldMk cId="967186424" sldId="268"/>
            <ac:spMk id="10" creationId="{6B6174E3-AB43-4062-8546-F6F451405E39}"/>
          </ac:spMkLst>
        </pc:spChg>
        <pc:spChg chg="add mod ord">
          <ac:chgData name="Ivan Maldonado" userId="931fcd253f3a63e6" providerId="LiveId" clId="{4BA71181-7C2C-4770-966E-D44A0930E03D}" dt="2026-08-30T21:18:07.618" v="887" actId="171"/>
          <ac:spMkLst>
            <pc:docMk/>
            <pc:sldMk cId="967186424" sldId="268"/>
            <ac:spMk id="11" creationId="{ADC0CC4F-0E03-4BFC-BCCE-998C63CCB7E2}"/>
          </ac:spMkLst>
        </pc:spChg>
        <pc:spChg chg="add mod">
          <ac:chgData name="Ivan Maldonado" userId="931fcd253f3a63e6" providerId="LiveId" clId="{4BA71181-7C2C-4770-966E-D44A0930E03D}" dt="2026-08-31T14:30:53.966" v="1052" actId="207"/>
          <ac:spMkLst>
            <pc:docMk/>
            <pc:sldMk cId="967186424" sldId="268"/>
            <ac:spMk id="12" creationId="{F76EB6B9-3C85-434C-B5AC-87B222031450}"/>
          </ac:spMkLst>
        </pc:spChg>
        <pc:spChg chg="add mod">
          <ac:chgData name="Ivan Maldonado" userId="931fcd253f3a63e6" providerId="LiveId" clId="{4BA71181-7C2C-4770-966E-D44A0930E03D}" dt="2026-08-31T14:30:56.696" v="1053" actId="207"/>
          <ac:spMkLst>
            <pc:docMk/>
            <pc:sldMk cId="967186424" sldId="268"/>
            <ac:spMk id="13" creationId="{FDD966B8-E28D-4C18-8A03-791C2B2A0F74}"/>
          </ac:spMkLst>
        </pc:spChg>
        <pc:spChg chg="add mod">
          <ac:chgData name="Ivan Maldonado" userId="931fcd253f3a63e6" providerId="LiveId" clId="{4BA71181-7C2C-4770-966E-D44A0930E03D}" dt="2026-08-31T14:30:59.246" v="1054" actId="207"/>
          <ac:spMkLst>
            <pc:docMk/>
            <pc:sldMk cId="967186424" sldId="268"/>
            <ac:spMk id="14" creationId="{24EB1659-03BE-4B00-8E43-8EF2878303EE}"/>
          </ac:spMkLst>
        </pc:spChg>
        <pc:spChg chg="add mod">
          <ac:chgData name="Ivan Maldonado" userId="931fcd253f3a63e6" providerId="LiveId" clId="{4BA71181-7C2C-4770-966E-D44A0930E03D}" dt="2026-08-31T14:31:01.888" v="1055" actId="207"/>
          <ac:spMkLst>
            <pc:docMk/>
            <pc:sldMk cId="967186424" sldId="268"/>
            <ac:spMk id="15" creationId="{E2DCE2FA-A362-40E3-B5C4-3A144258C977}"/>
          </ac:spMkLst>
        </pc:spChg>
        <pc:spChg chg="add mod">
          <ac:chgData name="Ivan Maldonado" userId="931fcd253f3a63e6" providerId="LiveId" clId="{4BA71181-7C2C-4770-966E-D44A0930E03D}" dt="2026-08-31T14:31:04.494" v="1056" actId="207"/>
          <ac:spMkLst>
            <pc:docMk/>
            <pc:sldMk cId="967186424" sldId="268"/>
            <ac:spMk id="16" creationId="{325E3373-FDD9-494B-BE83-84824B8D7BC0}"/>
          </ac:spMkLst>
        </pc:spChg>
        <pc:picChg chg="add del mod">
          <ac:chgData name="Ivan Maldonado" userId="931fcd253f3a63e6" providerId="LiveId" clId="{4BA71181-7C2C-4770-966E-D44A0930E03D}" dt="2026-08-31T14:37:56.965" v="1064"/>
          <ac:picMkLst>
            <pc:docMk/>
            <pc:sldMk cId="967186424" sldId="268"/>
            <ac:picMk id="18" creationId="{1B703D2D-779E-4BD5-AF1C-97DFBB2A7B87}"/>
          </ac:picMkLst>
        </pc:picChg>
        <pc:picChg chg="add del mod">
          <ac:chgData name="Ivan Maldonado" userId="931fcd253f3a63e6" providerId="LiveId" clId="{4BA71181-7C2C-4770-966E-D44A0930E03D}" dt="2026-08-31T14:38:01.975" v="1066"/>
          <ac:picMkLst>
            <pc:docMk/>
            <pc:sldMk cId="967186424" sldId="268"/>
            <ac:picMk id="19" creationId="{D611CED0-84BE-4A0B-AF9B-3734102247CC}"/>
          </ac:picMkLst>
        </pc:picChg>
        <pc:picChg chg="mod">
          <ac:chgData name="Ivan Maldonado" userId="931fcd253f3a63e6" providerId="LiveId" clId="{4BA71181-7C2C-4770-966E-D44A0930E03D}" dt="2026-08-31T14:26:32.280" v="1019" actId="29295"/>
          <ac:picMkLst>
            <pc:docMk/>
            <pc:sldMk cId="967186424" sldId="268"/>
            <ac:picMk id="8194" creationId="{DFD9CB33-A096-A43E-13C7-2E9CF26700F5}"/>
          </ac:picMkLst>
        </pc:picChg>
      </pc:sldChg>
      <pc:sldChg chg="addSp delSp modSp del mod">
        <pc:chgData name="Ivan Maldonado" userId="931fcd253f3a63e6" providerId="LiveId" clId="{4BA71181-7C2C-4770-966E-D44A0930E03D}" dt="2026-08-31T14:44:57.896" v="1131" actId="47"/>
        <pc:sldMkLst>
          <pc:docMk/>
          <pc:sldMk cId="2411051444" sldId="269"/>
        </pc:sldMkLst>
        <pc:spChg chg="del mod">
          <ac:chgData name="Ivan Maldonado" userId="931fcd253f3a63e6" providerId="LiveId" clId="{4BA71181-7C2C-4770-966E-D44A0930E03D}" dt="2026-08-31T14:36:34.948" v="1062" actId="478"/>
          <ac:spMkLst>
            <pc:docMk/>
            <pc:sldMk cId="2411051444" sldId="269"/>
            <ac:spMk id="5" creationId="{E703A1F7-A7B7-0FC9-F1B0-8B0598B293CC}"/>
          </ac:spMkLst>
        </pc:spChg>
        <pc:spChg chg="del mod">
          <ac:chgData name="Ivan Maldonado" userId="931fcd253f3a63e6" providerId="LiveId" clId="{4BA71181-7C2C-4770-966E-D44A0930E03D}" dt="2026-08-31T14:36:33.224" v="1061" actId="478"/>
          <ac:spMkLst>
            <pc:docMk/>
            <pc:sldMk cId="2411051444" sldId="269"/>
            <ac:spMk id="6" creationId="{41A6A9D3-D527-6704-62C9-402D5265382E}"/>
          </ac:spMkLst>
        </pc:spChg>
        <pc:spChg chg="del mod">
          <ac:chgData name="Ivan Maldonado" userId="931fcd253f3a63e6" providerId="LiveId" clId="{4BA71181-7C2C-4770-966E-D44A0930E03D}" dt="2026-08-31T14:36:31.433" v="1060" actId="478"/>
          <ac:spMkLst>
            <pc:docMk/>
            <pc:sldMk cId="2411051444" sldId="269"/>
            <ac:spMk id="7" creationId="{B21B1644-C77B-0CDB-0441-12C21E7E19B0}"/>
          </ac:spMkLst>
        </pc:spChg>
        <pc:spChg chg="add del">
          <ac:chgData name="Ivan Maldonado" userId="931fcd253f3a63e6" providerId="LiveId" clId="{4BA71181-7C2C-4770-966E-D44A0930E03D}" dt="2026-08-31T14:36:27.821" v="1059" actId="478"/>
          <ac:spMkLst>
            <pc:docMk/>
            <pc:sldMk cId="2411051444" sldId="269"/>
            <ac:spMk id="8" creationId="{4DD534E8-20F9-1379-8BC7-C3B305927A6A}"/>
          </ac:spMkLst>
        </pc:spChg>
        <pc:spChg chg="del mod">
          <ac:chgData name="Ivan Maldonado" userId="931fcd253f3a63e6" providerId="LiveId" clId="{4BA71181-7C2C-4770-966E-D44A0930E03D}" dt="2026-08-31T14:36:22.071" v="1057" actId="478"/>
          <ac:spMkLst>
            <pc:docMk/>
            <pc:sldMk cId="2411051444" sldId="269"/>
            <ac:spMk id="9" creationId="{30A0D8E8-755C-5215-F8C4-4D3F2FF4C111}"/>
          </ac:spMkLst>
        </pc:spChg>
        <pc:picChg chg="mod">
          <ac:chgData name="Ivan Maldonado" userId="931fcd253f3a63e6" providerId="LiveId" clId="{4BA71181-7C2C-4770-966E-D44A0930E03D}" dt="2026-08-30T21:18:45.364" v="893" actId="1076"/>
          <ac:picMkLst>
            <pc:docMk/>
            <pc:sldMk cId="2411051444" sldId="269"/>
            <ac:picMk id="4" creationId="{F62D7E43-9B10-F1EC-6D00-A84720F4D23E}"/>
          </ac:picMkLst>
        </pc:picChg>
      </pc:sldChg>
      <pc:sldChg chg="addSp delSp modSp mod">
        <pc:chgData name="Ivan Maldonado" userId="931fcd253f3a63e6" providerId="LiveId" clId="{4BA71181-7C2C-4770-966E-D44A0930E03D}" dt="2026-08-31T14:47:06.999" v="1154" actId="14100"/>
        <pc:sldMkLst>
          <pc:docMk/>
          <pc:sldMk cId="2973689651" sldId="270"/>
        </pc:sldMkLst>
        <pc:spChg chg="mod">
          <ac:chgData name="Ivan Maldonado" userId="931fcd253f3a63e6" providerId="LiveId" clId="{4BA71181-7C2C-4770-966E-D44A0930E03D}" dt="2026-08-31T14:46:29.343" v="1141" actId="2711"/>
          <ac:spMkLst>
            <pc:docMk/>
            <pc:sldMk cId="2973689651" sldId="270"/>
            <ac:spMk id="2" creationId="{EB401C4B-476E-7B88-50A1-2954CE8FC3F1}"/>
          </ac:spMkLst>
        </pc:spChg>
        <pc:spChg chg="mod">
          <ac:chgData name="Ivan Maldonado" userId="931fcd253f3a63e6" providerId="LiveId" clId="{4BA71181-7C2C-4770-966E-D44A0930E03D}" dt="2026-08-31T14:45:42.630" v="1132" actId="1076"/>
          <ac:spMkLst>
            <pc:docMk/>
            <pc:sldMk cId="2973689651" sldId="270"/>
            <ac:spMk id="4" creationId="{FB247DB9-D7A1-4A79-F340-0C020C629E7F}"/>
          </ac:spMkLst>
        </pc:spChg>
        <pc:spChg chg="add mod">
          <ac:chgData name="Ivan Maldonado" userId="931fcd253f3a63e6" providerId="LiveId" clId="{4BA71181-7C2C-4770-966E-D44A0930E03D}" dt="2026-08-31T14:46:38.155" v="1143" actId="20577"/>
          <ac:spMkLst>
            <pc:docMk/>
            <pc:sldMk cId="2973689651" sldId="270"/>
            <ac:spMk id="5" creationId="{A02A3E18-0A5A-4A05-B8C3-82FA3809F6F7}"/>
          </ac:spMkLst>
        </pc:spChg>
        <pc:spChg chg="add del mod">
          <ac:chgData name="Ivan Maldonado" userId="931fcd253f3a63e6" providerId="LiveId" clId="{4BA71181-7C2C-4770-966E-D44A0930E03D}" dt="2026-08-31T14:46:19.308" v="1140"/>
          <ac:spMkLst>
            <pc:docMk/>
            <pc:sldMk cId="2973689651" sldId="270"/>
            <ac:spMk id="6" creationId="{3AD45D40-DF7B-43DD-B9DC-1C16DFC59100}"/>
          </ac:spMkLst>
        </pc:spChg>
        <pc:spChg chg="add mod">
          <ac:chgData name="Ivan Maldonado" userId="931fcd253f3a63e6" providerId="LiveId" clId="{4BA71181-7C2C-4770-966E-D44A0930E03D}" dt="2026-08-31T14:47:06.999" v="1154" actId="14100"/>
          <ac:spMkLst>
            <pc:docMk/>
            <pc:sldMk cId="2973689651" sldId="270"/>
            <ac:spMk id="8" creationId="{F78AEF00-FC3B-4B19-B5B5-BEC2C3E53321}"/>
          </ac:spMkLst>
        </pc:spChg>
        <pc:picChg chg="mod">
          <ac:chgData name="Ivan Maldonado" userId="931fcd253f3a63e6" providerId="LiveId" clId="{4BA71181-7C2C-4770-966E-D44A0930E03D}" dt="2026-08-30T21:19:48.685" v="911"/>
          <ac:picMkLst>
            <pc:docMk/>
            <pc:sldMk cId="2973689651" sldId="270"/>
            <ac:picMk id="3" creationId="{9BFCD09C-92FF-CB92-599C-6AC5A0B521C3}"/>
          </ac:picMkLst>
        </pc:picChg>
        <pc:picChg chg="mod">
          <ac:chgData name="Ivan Maldonado" userId="931fcd253f3a63e6" providerId="LiveId" clId="{4BA71181-7C2C-4770-966E-D44A0930E03D}" dt="2026-08-30T21:19:54.057" v="912"/>
          <ac:picMkLst>
            <pc:docMk/>
            <pc:sldMk cId="2973689651" sldId="270"/>
            <ac:picMk id="11266" creationId="{E90F7D5A-D497-AEEE-FBC3-98A0A5A32E50}"/>
          </ac:picMkLst>
        </pc:picChg>
      </pc:sldChg>
      <pc:sldChg chg="addSp delSp modSp mod">
        <pc:chgData name="Ivan Maldonado" userId="931fcd253f3a63e6" providerId="LiveId" clId="{4BA71181-7C2C-4770-966E-D44A0930E03D}" dt="2026-08-31T14:44:27.868" v="1130" actId="207"/>
        <pc:sldMkLst>
          <pc:docMk/>
          <pc:sldMk cId="2099287288" sldId="271"/>
        </pc:sldMkLst>
        <pc:spChg chg="mod">
          <ac:chgData name="Ivan Maldonado" userId="931fcd253f3a63e6" providerId="LiveId" clId="{4BA71181-7C2C-4770-966E-D44A0930E03D}" dt="2026-08-31T14:42:42.108" v="1124" actId="1036"/>
          <ac:spMkLst>
            <pc:docMk/>
            <pc:sldMk cId="2099287288" sldId="271"/>
            <ac:spMk id="2" creationId="{D32895D2-8458-4635-4D89-EC5258B072ED}"/>
          </ac:spMkLst>
        </pc:spChg>
        <pc:spChg chg="mod">
          <ac:chgData name="Ivan Maldonado" userId="931fcd253f3a63e6" providerId="LiveId" clId="{4BA71181-7C2C-4770-966E-D44A0930E03D}" dt="2026-08-30T21:20:28.060" v="915" actId="207"/>
          <ac:spMkLst>
            <pc:docMk/>
            <pc:sldMk cId="2099287288" sldId="271"/>
            <ac:spMk id="3" creationId="{99DD3C0F-B92B-73B1-9F70-A01F335569DB}"/>
          </ac:spMkLst>
        </pc:spChg>
        <pc:spChg chg="add del mod">
          <ac:chgData name="Ivan Maldonado" userId="931fcd253f3a63e6" providerId="LiveId" clId="{4BA71181-7C2C-4770-966E-D44A0930E03D}" dt="2026-08-30T21:01:51.464" v="736"/>
          <ac:spMkLst>
            <pc:docMk/>
            <pc:sldMk cId="2099287288" sldId="271"/>
            <ac:spMk id="4" creationId="{295BE316-5E68-45C3-9DA6-F1DB18124AF8}"/>
          </ac:spMkLst>
        </pc:spChg>
        <pc:spChg chg="mod">
          <ac:chgData name="Ivan Maldonado" userId="931fcd253f3a63e6" providerId="LiveId" clId="{4BA71181-7C2C-4770-966E-D44A0930E03D}" dt="2026-08-30T21:20:24.964" v="914" actId="207"/>
          <ac:spMkLst>
            <pc:docMk/>
            <pc:sldMk cId="2099287288" sldId="271"/>
            <ac:spMk id="5" creationId="{85E62049-75C4-F6DE-08E1-B79142FE2E91}"/>
          </ac:spMkLst>
        </pc:spChg>
        <pc:spChg chg="mod">
          <ac:chgData name="Ivan Maldonado" userId="931fcd253f3a63e6" providerId="LiveId" clId="{4BA71181-7C2C-4770-966E-D44A0930E03D}" dt="2026-08-30T21:20:31.235" v="916" actId="207"/>
          <ac:spMkLst>
            <pc:docMk/>
            <pc:sldMk cId="2099287288" sldId="271"/>
            <ac:spMk id="6" creationId="{E237BD3C-2B09-745C-4711-6BD9BDB0989B}"/>
          </ac:spMkLst>
        </pc:spChg>
        <pc:spChg chg="mod">
          <ac:chgData name="Ivan Maldonado" userId="931fcd253f3a63e6" providerId="LiveId" clId="{4BA71181-7C2C-4770-966E-D44A0930E03D}" dt="2026-08-30T21:20:36.036" v="917" actId="207"/>
          <ac:spMkLst>
            <pc:docMk/>
            <pc:sldMk cId="2099287288" sldId="271"/>
            <ac:spMk id="7" creationId="{7E27DBD6-8599-7B6B-E257-D8384E9C1B1F}"/>
          </ac:spMkLst>
        </pc:spChg>
        <pc:spChg chg="mod">
          <ac:chgData name="Ivan Maldonado" userId="931fcd253f3a63e6" providerId="LiveId" clId="{4BA71181-7C2C-4770-966E-D44A0930E03D}" dt="2026-08-30T21:20:39.907" v="918" actId="207"/>
          <ac:spMkLst>
            <pc:docMk/>
            <pc:sldMk cId="2099287288" sldId="271"/>
            <ac:spMk id="8" creationId="{3E27F906-9B98-EE7A-7D7C-7C01C9D4B61E}"/>
          </ac:spMkLst>
        </pc:spChg>
        <pc:spChg chg="add del mod">
          <ac:chgData name="Ivan Maldonado" userId="931fcd253f3a63e6" providerId="LiveId" clId="{4BA71181-7C2C-4770-966E-D44A0930E03D}" dt="2026-08-30T21:05:34.521" v="758"/>
          <ac:spMkLst>
            <pc:docMk/>
            <pc:sldMk cId="2099287288" sldId="271"/>
            <ac:spMk id="10" creationId="{ABED1860-ACC4-4405-8B68-BF9A333989AE}"/>
          </ac:spMkLst>
        </pc:spChg>
        <pc:spChg chg="add del mod">
          <ac:chgData name="Ivan Maldonado" userId="931fcd253f3a63e6" providerId="LiveId" clId="{4BA71181-7C2C-4770-966E-D44A0930E03D}" dt="2026-08-30T21:11:00.027" v="808"/>
          <ac:spMkLst>
            <pc:docMk/>
            <pc:sldMk cId="2099287288" sldId="271"/>
            <ac:spMk id="11" creationId="{4AB86816-3B0A-45F2-A7E5-21FEE6EDC4A8}"/>
          </ac:spMkLst>
        </pc:spChg>
        <pc:spChg chg="add mod ord">
          <ac:chgData name="Ivan Maldonado" userId="931fcd253f3a63e6" providerId="LiveId" clId="{4BA71181-7C2C-4770-966E-D44A0930E03D}" dt="2026-08-31T14:44:27.868" v="1130" actId="207"/>
          <ac:spMkLst>
            <pc:docMk/>
            <pc:sldMk cId="2099287288" sldId="271"/>
            <ac:spMk id="13" creationId="{8FD0A692-07AB-42EA-9A1C-A76562CDA43F}"/>
          </ac:spMkLst>
        </pc:spChg>
        <pc:spChg chg="add del mod">
          <ac:chgData name="Ivan Maldonado" userId="931fcd253f3a63e6" providerId="LiveId" clId="{4BA71181-7C2C-4770-966E-D44A0930E03D}" dt="2026-08-30T21:11:00.029" v="810"/>
          <ac:spMkLst>
            <pc:docMk/>
            <pc:sldMk cId="2099287288" sldId="271"/>
            <ac:spMk id="14" creationId="{75BDE987-F87E-4F9C-B902-6688CCFE410C}"/>
          </ac:spMkLst>
        </pc:spChg>
        <pc:picChg chg="add del mod">
          <ac:chgData name="Ivan Maldonado" userId="931fcd253f3a63e6" providerId="LiveId" clId="{4BA71181-7C2C-4770-966E-D44A0930E03D}" dt="2026-08-30T21:06:37.587" v="771"/>
          <ac:picMkLst>
            <pc:docMk/>
            <pc:sldMk cId="2099287288" sldId="271"/>
            <ac:picMk id="12" creationId="{AC0E7B34-4AB7-4140-B522-F6CE1432035A}"/>
          </ac:picMkLst>
        </pc:picChg>
        <pc:picChg chg="mod">
          <ac:chgData name="Ivan Maldonado" userId="931fcd253f3a63e6" providerId="LiveId" clId="{4BA71181-7C2C-4770-966E-D44A0930E03D}" dt="2026-08-30T21:11:09.465" v="812" actId="1076"/>
          <ac:picMkLst>
            <pc:docMk/>
            <pc:sldMk cId="2099287288" sldId="271"/>
            <ac:picMk id="14338" creationId="{31CE03E6-804B-5DE1-A72D-E316B7702AD1}"/>
          </ac:picMkLst>
        </pc:picChg>
      </pc:sldChg>
      <pc:sldChg chg="addSp delSp modSp new mod">
        <pc:chgData name="Ivan Maldonado" userId="931fcd253f3a63e6" providerId="LiveId" clId="{4BA71181-7C2C-4770-966E-D44A0930E03D}" dt="2026-08-30T21:00:18.404" v="723" actId="1076"/>
        <pc:sldMkLst>
          <pc:docMk/>
          <pc:sldMk cId="3298777364" sldId="272"/>
        </pc:sldMkLst>
        <pc:spChg chg="add mod">
          <ac:chgData name="Ivan Maldonado" userId="931fcd253f3a63e6" providerId="LiveId" clId="{4BA71181-7C2C-4770-966E-D44A0930E03D}" dt="2026-08-30T20:51:15.397" v="492"/>
          <ac:spMkLst>
            <pc:docMk/>
            <pc:sldMk cId="3298777364" sldId="272"/>
            <ac:spMk id="6" creationId="{FFFC82D4-8CB1-4E7C-AFEE-CBD198306D7C}"/>
          </ac:spMkLst>
        </pc:spChg>
        <pc:spChg chg="add mod">
          <ac:chgData name="Ivan Maldonado" userId="931fcd253f3a63e6" providerId="LiveId" clId="{4BA71181-7C2C-4770-966E-D44A0930E03D}" dt="2026-08-30T20:58:49.827" v="697" actId="14100"/>
          <ac:spMkLst>
            <pc:docMk/>
            <pc:sldMk cId="3298777364" sldId="272"/>
            <ac:spMk id="7" creationId="{CCF01C1D-A872-4192-86FE-CF891F4FC946}"/>
          </ac:spMkLst>
        </pc:spChg>
        <pc:spChg chg="add mod">
          <ac:chgData name="Ivan Maldonado" userId="931fcd253f3a63e6" providerId="LiveId" clId="{4BA71181-7C2C-4770-966E-D44A0930E03D}" dt="2026-08-30T20:58:46.108" v="696" actId="14100"/>
          <ac:spMkLst>
            <pc:docMk/>
            <pc:sldMk cId="3298777364" sldId="272"/>
            <ac:spMk id="8" creationId="{885BD6B9-ECEE-4C96-801E-CEA1C64A0B94}"/>
          </ac:spMkLst>
        </pc:spChg>
        <pc:spChg chg="add mod">
          <ac:chgData name="Ivan Maldonado" userId="931fcd253f3a63e6" providerId="LiveId" clId="{4BA71181-7C2C-4770-966E-D44A0930E03D}" dt="2026-08-30T20:59:52.580" v="719" actId="14100"/>
          <ac:spMkLst>
            <pc:docMk/>
            <pc:sldMk cId="3298777364" sldId="272"/>
            <ac:spMk id="9" creationId="{7CFF28AD-FC25-4B6E-B062-489C30E9C566}"/>
          </ac:spMkLst>
        </pc:spChg>
        <pc:spChg chg="add mod">
          <ac:chgData name="Ivan Maldonado" userId="931fcd253f3a63e6" providerId="LiveId" clId="{4BA71181-7C2C-4770-966E-D44A0930E03D}" dt="2026-08-30T20:59:00.388" v="709" actId="1036"/>
          <ac:spMkLst>
            <pc:docMk/>
            <pc:sldMk cId="3298777364" sldId="272"/>
            <ac:spMk id="10" creationId="{8127F763-1033-472D-A689-7C214DEFAFD0}"/>
          </ac:spMkLst>
        </pc:spChg>
        <pc:spChg chg="add del mod">
          <ac:chgData name="Ivan Maldonado" userId="931fcd253f3a63e6" providerId="LiveId" clId="{4BA71181-7C2C-4770-966E-D44A0930E03D}" dt="2026-08-30T20:55:03.589" v="649"/>
          <ac:spMkLst>
            <pc:docMk/>
            <pc:sldMk cId="3298777364" sldId="272"/>
            <ac:spMk id="11" creationId="{94AD3519-8B46-4359-8C88-4913D0C249CC}"/>
          </ac:spMkLst>
        </pc:spChg>
        <pc:spChg chg="add del mod ord">
          <ac:chgData name="Ivan Maldonado" userId="931fcd253f3a63e6" providerId="LiveId" clId="{4BA71181-7C2C-4770-966E-D44A0930E03D}" dt="2026-08-30T20:55:57.560" v="672" actId="478"/>
          <ac:spMkLst>
            <pc:docMk/>
            <pc:sldMk cId="3298777364" sldId="272"/>
            <ac:spMk id="12" creationId="{049D834D-4DC6-43E6-A7B4-8DA9D527B2B3}"/>
          </ac:spMkLst>
        </pc:spChg>
        <pc:spChg chg="add del mod">
          <ac:chgData name="Ivan Maldonado" userId="931fcd253f3a63e6" providerId="LiveId" clId="{4BA71181-7C2C-4770-966E-D44A0930E03D}" dt="2026-08-30T20:58:52.077" v="699"/>
          <ac:spMkLst>
            <pc:docMk/>
            <pc:sldMk cId="3298777364" sldId="272"/>
            <ac:spMk id="13" creationId="{179B6F6D-B15E-47A4-9BC1-7C819E215459}"/>
          </ac:spMkLst>
        </pc:spChg>
        <pc:spChg chg="add del mod">
          <ac:chgData name="Ivan Maldonado" userId="931fcd253f3a63e6" providerId="LiveId" clId="{4BA71181-7C2C-4770-966E-D44A0930E03D}" dt="2026-08-30T20:58:52.079" v="701"/>
          <ac:spMkLst>
            <pc:docMk/>
            <pc:sldMk cId="3298777364" sldId="272"/>
            <ac:spMk id="14" creationId="{8B9FA468-283C-43D5-AA8A-B8050E848918}"/>
          </ac:spMkLst>
        </pc:spChg>
        <pc:spChg chg="add del mod">
          <ac:chgData name="Ivan Maldonado" userId="931fcd253f3a63e6" providerId="LiveId" clId="{4BA71181-7C2C-4770-966E-D44A0930E03D}" dt="2026-08-30T20:59:53.688" v="721"/>
          <ac:spMkLst>
            <pc:docMk/>
            <pc:sldMk cId="3298777364" sldId="272"/>
            <ac:spMk id="15" creationId="{22C913A2-3E7D-4CFD-8AFE-976862FA93B4}"/>
          </ac:spMkLst>
        </pc:spChg>
        <pc:picChg chg="add mod">
          <ac:chgData name="Ivan Maldonado" userId="931fcd253f3a63e6" providerId="LiveId" clId="{4BA71181-7C2C-4770-966E-D44A0930E03D}" dt="2026-08-30T20:56:19.825" v="674" actId="29295"/>
          <ac:picMkLst>
            <pc:docMk/>
            <pc:sldMk cId="3298777364" sldId="272"/>
            <ac:picMk id="2" creationId="{197C4C29-49A2-47B7-838E-A5BCE4527F51}"/>
          </ac:picMkLst>
        </pc:picChg>
        <pc:picChg chg="add mod">
          <ac:chgData name="Ivan Maldonado" userId="931fcd253f3a63e6" providerId="LiveId" clId="{4BA71181-7C2C-4770-966E-D44A0930E03D}" dt="2026-08-30T21:00:18.404" v="723" actId="1076"/>
          <ac:picMkLst>
            <pc:docMk/>
            <pc:sldMk cId="3298777364" sldId="272"/>
            <ac:picMk id="3" creationId="{63ED63E8-765D-42A1-86FC-8CD151865FF5}"/>
          </ac:picMkLst>
        </pc:picChg>
        <pc:picChg chg="add del mod">
          <ac:chgData name="Ivan Maldonado" userId="931fcd253f3a63e6" providerId="LiveId" clId="{4BA71181-7C2C-4770-966E-D44A0930E03D}" dt="2026-08-30T20:51:06.909" v="491"/>
          <ac:picMkLst>
            <pc:docMk/>
            <pc:sldMk cId="3298777364" sldId="272"/>
            <ac:picMk id="4" creationId="{CAFFD97C-8367-4587-9686-67E505664127}"/>
          </ac:picMkLst>
        </pc:picChg>
        <pc:picChg chg="add del mod">
          <ac:chgData name="Ivan Maldonado" userId="931fcd253f3a63e6" providerId="LiveId" clId="{4BA71181-7C2C-4770-966E-D44A0930E03D}" dt="2026-08-30T20:51:06.909" v="491"/>
          <ac:picMkLst>
            <pc:docMk/>
            <pc:sldMk cId="3298777364" sldId="272"/>
            <ac:picMk id="5" creationId="{5C76AA72-2FB0-4723-9C36-8AF37EA0E514}"/>
          </ac:picMkLst>
        </pc:picChg>
      </pc:sldChg>
      <pc:sldChg chg="add del">
        <pc:chgData name="Ivan Maldonado" userId="931fcd253f3a63e6" providerId="LiveId" clId="{4BA71181-7C2C-4770-966E-D44A0930E03D}" dt="2026-08-29T23:19:36.317" v="40" actId="47"/>
        <pc:sldMkLst>
          <pc:docMk/>
          <pc:sldMk cId="3496806973" sldId="272"/>
        </pc:sldMkLst>
      </pc:sldChg>
      <pc:sldChg chg="new del">
        <pc:chgData name="Ivan Maldonado" userId="931fcd253f3a63e6" providerId="LiveId" clId="{4BA71181-7C2C-4770-966E-D44A0930E03D}" dt="2026-08-31T14:38:16.326" v="1069" actId="47"/>
        <pc:sldMkLst>
          <pc:docMk/>
          <pc:sldMk cId="2702609664" sldId="273"/>
        </pc:sldMkLst>
      </pc:sldChg>
      <pc:sldChg chg="addSp delSp modSp add mod">
        <pc:chgData name="Ivan Maldonado" userId="931fcd253f3a63e6" providerId="LiveId" clId="{4BA71181-7C2C-4770-966E-D44A0930E03D}" dt="2026-08-31T14:41:10.384" v="1100" actId="1036"/>
        <pc:sldMkLst>
          <pc:docMk/>
          <pc:sldMk cId="1694021008" sldId="274"/>
        </pc:sldMkLst>
        <pc:spChg chg="del">
          <ac:chgData name="Ivan Maldonado" userId="931fcd253f3a63e6" providerId="LiveId" clId="{4BA71181-7C2C-4770-966E-D44A0930E03D}" dt="2026-08-31T14:38:26.771" v="1070" actId="478"/>
          <ac:spMkLst>
            <pc:docMk/>
            <pc:sldMk cId="1694021008" sldId="274"/>
            <ac:spMk id="2" creationId="{68C9F403-F97D-5573-30BE-7B64568AFC9F}"/>
          </ac:spMkLst>
        </pc:spChg>
        <pc:spChg chg="add mod">
          <ac:chgData name="Ivan Maldonado" userId="931fcd253f3a63e6" providerId="LiveId" clId="{4BA71181-7C2C-4770-966E-D44A0930E03D}" dt="2026-08-31T14:40:44.677" v="1088" actId="207"/>
          <ac:spMkLst>
            <pc:docMk/>
            <pc:sldMk cId="1694021008" sldId="274"/>
            <ac:spMk id="3" creationId="{8EC8D244-0DDF-4DA1-BF66-5B7DBE0FFE99}"/>
          </ac:spMkLst>
        </pc:spChg>
        <pc:spChg chg="add mod">
          <ac:chgData name="Ivan Maldonado" userId="931fcd253f3a63e6" providerId="LiveId" clId="{4BA71181-7C2C-4770-966E-D44A0930E03D}" dt="2026-08-31T14:40:48.084" v="1089" actId="207"/>
          <ac:spMkLst>
            <pc:docMk/>
            <pc:sldMk cId="1694021008" sldId="274"/>
            <ac:spMk id="5" creationId="{D3175C42-F254-4F50-8195-4576578629B2}"/>
          </ac:spMkLst>
        </pc:spChg>
        <pc:spChg chg="add mod">
          <ac:chgData name="Ivan Maldonado" userId="931fcd253f3a63e6" providerId="LiveId" clId="{4BA71181-7C2C-4770-966E-D44A0930E03D}" dt="2026-08-31T14:40:52.395" v="1090" actId="207"/>
          <ac:spMkLst>
            <pc:docMk/>
            <pc:sldMk cId="1694021008" sldId="274"/>
            <ac:spMk id="6" creationId="{922D99F3-D539-4653-932B-2A9229A8102D}"/>
          </ac:spMkLst>
        </pc:spChg>
        <pc:spChg chg="add mod">
          <ac:chgData name="Ivan Maldonado" userId="931fcd253f3a63e6" providerId="LiveId" clId="{4BA71181-7C2C-4770-966E-D44A0930E03D}" dt="2026-08-31T14:40:56.501" v="1091" actId="207"/>
          <ac:spMkLst>
            <pc:docMk/>
            <pc:sldMk cId="1694021008" sldId="274"/>
            <ac:spMk id="7" creationId="{287E85FF-D815-46FE-9A35-6F7AEE38E7E9}"/>
          </ac:spMkLst>
        </pc:spChg>
        <pc:spChg chg="del">
          <ac:chgData name="Ivan Maldonado" userId="931fcd253f3a63e6" providerId="LiveId" clId="{4BA71181-7C2C-4770-966E-D44A0930E03D}" dt="2026-08-31T14:38:39.995" v="1073" actId="478"/>
          <ac:spMkLst>
            <pc:docMk/>
            <pc:sldMk cId="1694021008" sldId="274"/>
            <ac:spMk id="10" creationId="{6B6174E3-AB43-4062-8546-F6F451405E39}"/>
          </ac:spMkLst>
        </pc:spChg>
        <pc:spChg chg="del">
          <ac:chgData name="Ivan Maldonado" userId="931fcd253f3a63e6" providerId="LiveId" clId="{4BA71181-7C2C-4770-966E-D44A0930E03D}" dt="2026-08-31T14:38:39.995" v="1073" actId="478"/>
          <ac:spMkLst>
            <pc:docMk/>
            <pc:sldMk cId="1694021008" sldId="274"/>
            <ac:spMk id="11" creationId="{ADC0CC4F-0E03-4BFC-BCCE-998C63CCB7E2}"/>
          </ac:spMkLst>
        </pc:spChg>
        <pc:spChg chg="del">
          <ac:chgData name="Ivan Maldonado" userId="931fcd253f3a63e6" providerId="LiveId" clId="{4BA71181-7C2C-4770-966E-D44A0930E03D}" dt="2026-08-31T14:38:39.995" v="1073" actId="478"/>
          <ac:spMkLst>
            <pc:docMk/>
            <pc:sldMk cId="1694021008" sldId="274"/>
            <ac:spMk id="12" creationId="{F76EB6B9-3C85-434C-B5AC-87B222031450}"/>
          </ac:spMkLst>
        </pc:spChg>
        <pc:spChg chg="del">
          <ac:chgData name="Ivan Maldonado" userId="931fcd253f3a63e6" providerId="LiveId" clId="{4BA71181-7C2C-4770-966E-D44A0930E03D}" dt="2026-08-31T14:38:39.995" v="1073" actId="478"/>
          <ac:spMkLst>
            <pc:docMk/>
            <pc:sldMk cId="1694021008" sldId="274"/>
            <ac:spMk id="13" creationId="{FDD966B8-E28D-4C18-8A03-791C2B2A0F74}"/>
          </ac:spMkLst>
        </pc:spChg>
        <pc:spChg chg="del mod">
          <ac:chgData name="Ivan Maldonado" userId="931fcd253f3a63e6" providerId="LiveId" clId="{4BA71181-7C2C-4770-966E-D44A0930E03D}" dt="2026-08-31T14:38:39.995" v="1073" actId="478"/>
          <ac:spMkLst>
            <pc:docMk/>
            <pc:sldMk cId="1694021008" sldId="274"/>
            <ac:spMk id="14" creationId="{24EB1659-03BE-4B00-8E43-8EF2878303EE}"/>
          </ac:spMkLst>
        </pc:spChg>
        <pc:spChg chg="del mod">
          <ac:chgData name="Ivan Maldonado" userId="931fcd253f3a63e6" providerId="LiveId" clId="{4BA71181-7C2C-4770-966E-D44A0930E03D}" dt="2026-08-31T14:38:39.995" v="1073" actId="478"/>
          <ac:spMkLst>
            <pc:docMk/>
            <pc:sldMk cId="1694021008" sldId="274"/>
            <ac:spMk id="15" creationId="{E2DCE2FA-A362-40E3-B5C4-3A144258C977}"/>
          </ac:spMkLst>
        </pc:spChg>
        <pc:spChg chg="del mod">
          <ac:chgData name="Ivan Maldonado" userId="931fcd253f3a63e6" providerId="LiveId" clId="{4BA71181-7C2C-4770-966E-D44A0930E03D}" dt="2026-08-31T14:38:39.995" v="1073" actId="478"/>
          <ac:spMkLst>
            <pc:docMk/>
            <pc:sldMk cId="1694021008" sldId="274"/>
            <ac:spMk id="16" creationId="{325E3373-FDD9-494B-BE83-84824B8D7BC0}"/>
          </ac:spMkLst>
        </pc:spChg>
        <pc:spChg chg="add mod">
          <ac:chgData name="Ivan Maldonado" userId="931fcd253f3a63e6" providerId="LiveId" clId="{4BA71181-7C2C-4770-966E-D44A0930E03D}" dt="2026-08-31T14:41:10.384" v="1100" actId="1036"/>
          <ac:spMkLst>
            <pc:docMk/>
            <pc:sldMk cId="1694021008" sldId="274"/>
            <ac:spMk id="17" creationId="{58AC57D2-03A1-4703-AF17-2F86C549ACE1}"/>
          </ac:spMkLst>
        </pc:spChg>
        <pc:spChg chg="add mod">
          <ac:chgData name="Ivan Maldonado" userId="931fcd253f3a63e6" providerId="LiveId" clId="{4BA71181-7C2C-4770-966E-D44A0930E03D}" dt="2026-08-31T14:39:05.071" v="1076"/>
          <ac:spMkLst>
            <pc:docMk/>
            <pc:sldMk cId="1694021008" sldId="274"/>
            <ac:spMk id="19" creationId="{D267CEB0-463C-4ED7-AAC9-5B0B4CB566B7}"/>
          </ac:spMkLst>
        </pc:spChg>
        <pc:picChg chg="add mod">
          <ac:chgData name="Ivan Maldonado" userId="931fcd253f3a63e6" providerId="LiveId" clId="{4BA71181-7C2C-4770-966E-D44A0930E03D}" dt="2026-08-31T14:38:56.650" v="1075"/>
          <ac:picMkLst>
            <pc:docMk/>
            <pc:sldMk cId="1694021008" sldId="274"/>
            <ac:picMk id="18" creationId="{833F6CF9-5832-45E0-B15B-E1084029B3DE}"/>
          </ac:picMkLst>
        </pc:picChg>
        <pc:picChg chg="del">
          <ac:chgData name="Ivan Maldonado" userId="931fcd253f3a63e6" providerId="LiveId" clId="{4BA71181-7C2C-4770-966E-D44A0930E03D}" dt="2026-08-31T14:38:52.963" v="1074" actId="478"/>
          <ac:picMkLst>
            <pc:docMk/>
            <pc:sldMk cId="1694021008" sldId="274"/>
            <ac:picMk id="8194" creationId="{DFD9CB33-A096-A43E-13C7-2E9CF26700F5}"/>
          </ac:picMkLst>
        </pc:picChg>
      </pc:sldChg>
    </pc:docChg>
  </pc:docChgLst>
  <pc:docChgLst>
    <pc:chgData name="Ivan Maldonado" userId="931fcd253f3a63e6" providerId="LiveId" clId="{26AD2C0D-2E27-4818-832F-CF9C0FABF7C3}"/>
    <pc:docChg chg="modSld">
      <pc:chgData name="Ivan Maldonado" userId="931fcd253f3a63e6" providerId="LiveId" clId="{26AD2C0D-2E27-4818-832F-CF9C0FABF7C3}" dt="2026-09-01T13:38:52.080" v="46" actId="207"/>
      <pc:docMkLst>
        <pc:docMk/>
      </pc:docMkLst>
      <pc:sldChg chg="modSp mod">
        <pc:chgData name="Ivan Maldonado" userId="931fcd253f3a63e6" providerId="LiveId" clId="{26AD2C0D-2E27-4818-832F-CF9C0FABF7C3}" dt="2026-09-01T13:38:52.080" v="46" actId="207"/>
        <pc:sldMkLst>
          <pc:docMk/>
          <pc:sldMk cId="1188999342" sldId="257"/>
        </pc:sldMkLst>
        <pc:spChg chg="mod">
          <ac:chgData name="Ivan Maldonado" userId="931fcd253f3a63e6" providerId="LiveId" clId="{26AD2C0D-2E27-4818-832F-CF9C0FABF7C3}" dt="2026-09-01T13:38:52.080" v="46" actId="207"/>
          <ac:spMkLst>
            <pc:docMk/>
            <pc:sldMk cId="1188999342" sldId="257"/>
            <ac:spMk id="2" creationId="{8A0140B8-808E-F57D-7CAA-EF704ED22A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5F715-BFA0-8B7A-629D-D6467622C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EE3ED7-7E79-2F0F-9BB0-618B45BEF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C2E12C-6F37-E6B2-C205-980DB4B5E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543E05-DFD3-45BD-A061-D59A8147D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DAC70E-7498-2623-134E-1E844C5BF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7366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A9E28-ECF5-94CE-AB40-09F93CFA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C9F017-B171-21A4-9AE3-0EB5E6E52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0C73C2-5794-C7E7-2AF7-CD0A48B61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62A251-4380-D6FD-97FC-8F17F321A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8415AA-1413-66E7-B0EA-C29CCD2A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85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DE0AD-C7E9-196F-2756-B70312291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F894EA-38CE-C614-AFB0-379E8395A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DEAE85-9454-1BDE-9325-B888333CF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962C8A-5507-2028-63A8-0D23F0C11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0EABB7-7460-2742-CE2F-1592105DA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681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FD37D-6726-2D5B-FA8F-7388785EA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14D53B-F185-88B9-36FB-61BB798D6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79172D-EA98-FD95-6E71-F8EF3411B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152573-C94D-F019-96FB-C58438BC4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CB34EA-36FA-00A9-CF9E-DCCDD5261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F99F24-4B20-B868-5864-C4EACBB9E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4136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2F93E9-7186-8631-58F3-4F471EB74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06BDF4-0DBC-F762-F101-161F85312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43DB2A-E252-BBD5-03BF-4A2531478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9749919-C5BA-AFB3-6CCB-FCB9B618D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0EFD93D-3A63-A098-BEBE-263E9CFB89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581ACC9-4136-FAF9-C7B6-4076BE7EA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F1947C9-B592-B770-F63D-A8B49D510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E8CC087-FB63-543C-7CBD-70CBB5532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5627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12A28E-1153-AB1A-286E-9714F6C8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0D678C4-1D9F-0904-AE7D-7D86B54F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8B976A-4EE5-3437-03B2-8E823234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15FE54B-1890-2115-420F-917649125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157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6425EFA-9F10-DE3F-BCF3-385CE6FCD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461FFBB-866F-A66B-BDBF-992A574EA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C67AE6-C8AF-B2A2-1DAD-29303C808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104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A2EC3-9E83-8DCF-4064-4AC8B3F06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DA3AD7-825F-F4E0-DCE1-5B4429553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A1DECF-27DC-9810-621A-A3DA60E5A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8063E8-38F5-D2A3-3C3C-7D539ED68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C07331-947A-F768-2490-B69355AB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D2718F-E215-4C72-50AB-BDAA395E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882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DA41AC-FB94-395B-FE33-1AB1106E1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3FD9A26-B744-4E7F-54B4-61C8CC13B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7B755A2-2BCD-B5BF-B885-58C961355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B29929-9174-59B1-EDEC-407ABE1E0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C4B0BF-D703-5110-41C2-7B74D91A2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21935D-5AFE-7CE6-0FF3-653A02657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116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F903AA-D64B-3091-B013-08742DE7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3B44B4-19A7-C4AA-0559-904258CFA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D1F0A2-3D2B-4277-DD1B-995AB0DF2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7F1A-7A1F-9D88-1C3C-DA854FEC6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C25375-21D8-44B2-6F23-14892746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411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FFDB11E-FDF6-75D5-4AC3-0254288640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05CA47-95E0-A8AB-5629-FC6C84177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5A78A4-0555-EDE1-D6FC-8BD49542B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BA17BC-991D-2B85-0AD7-33651E431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30A159-2488-E9ED-7066-619F3DA7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023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D95CD1-619E-7E1F-E4C7-9DDAAC934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78310F-4C0F-2499-CB4C-132BDD82E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4B01C4-064A-5C85-EAB9-2B7DCBF5E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FCCEBF-BE79-48F7-AD33-55E6B395181F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1AE4B-183C-E903-C1B1-231F259FE5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A8FF7F-13EE-F1D1-0556-2100DD74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51A46B-29BE-4328-83E4-FDC7482DBD2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309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FCC69E6-39B5-B476-5330-9FE0C011A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239" y="45738"/>
            <a:ext cx="12402478" cy="67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A0140B8-808E-F57D-7CAA-EF704ED22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5239" y="45739"/>
            <a:ext cx="12402478" cy="991492"/>
          </a:xfrm>
        </p:spPr>
        <p:txBody>
          <a:bodyPr>
            <a:noAutofit/>
          </a:bodyPr>
          <a:lstStyle/>
          <a:p>
            <a:br>
              <a:rPr lang="es-MX" sz="2800" b="1" kern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b="1" kern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NGSM – El Nuevo Grupo de Servidores del Mundo</a:t>
            </a:r>
            <a:br>
              <a:rPr lang="es-MX" sz="2800" b="1" kern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sz="2800" b="1" kern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Novo Grupo de Servidores do Mundo</a:t>
            </a:r>
            <a:endParaRPr lang="es-MX" sz="28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BBA2D8-087E-312B-AEA4-6FB172324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43990"/>
            <a:ext cx="9144000" cy="1979894"/>
          </a:xfrm>
        </p:spPr>
        <p:txBody>
          <a:bodyPr>
            <a:normAutofit/>
          </a:bodyPr>
          <a:lstStyle/>
          <a:p>
            <a:endParaRPr lang="es-MX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 el Maestro Tibetano </a:t>
            </a:r>
            <a:r>
              <a:rPr lang="es-MX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Djwhal</a:t>
            </a:r>
            <a:r>
              <a:rPr lang="es-MX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Khul</a:t>
            </a:r>
            <a:r>
              <a:rPr lang="es-MX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través de Alice A. Bailey</a:t>
            </a:r>
          </a:p>
          <a:p>
            <a:r>
              <a:rPr lang="es-MX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FCE - Universidad de la Luz – 2026</a:t>
            </a:r>
          </a:p>
          <a:p>
            <a:endParaRPr lang="es-MX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8999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DB1664D3-174B-1658-2EF8-2343C16DB6E8}"/>
              </a:ext>
            </a:extLst>
          </p:cNvPr>
          <p:cNvSpPr/>
          <p:nvPr/>
        </p:nvSpPr>
        <p:spPr>
          <a:xfrm>
            <a:off x="16735" y="-7443"/>
            <a:ext cx="1215853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00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2AF00F2-1C52-D952-89D9-A1C805E80FA0}"/>
              </a:ext>
            </a:extLst>
          </p:cNvPr>
          <p:cNvSpPr/>
          <p:nvPr/>
        </p:nvSpPr>
        <p:spPr>
          <a:xfrm>
            <a:off x="2884671" y="-7443"/>
            <a:ext cx="6390837" cy="669981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CLASIFICACIÓN DE LA HUMANIDAD</a:t>
            </a:r>
          </a:p>
          <a:p>
            <a:pPr algn="ctr"/>
            <a:r>
              <a:rPr lang="es-MX" sz="1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CLASSIFICAÇÃO DA HUMANIDADE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ABED92A-C08C-0085-AA58-BD536FBDFAB5}"/>
              </a:ext>
            </a:extLst>
          </p:cNvPr>
          <p:cNvSpPr/>
          <p:nvPr/>
        </p:nvSpPr>
        <p:spPr>
          <a:xfrm>
            <a:off x="7739780" y="991306"/>
            <a:ext cx="4286981" cy="107901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Pobreza, desocupación, analfabetismo, hambre, desesperación, manipulación</a:t>
            </a:r>
          </a:p>
          <a:p>
            <a:pPr algn="ctr"/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</a:rPr>
              <a:t>Pobreza, desemprego, analfabetismo, fome, desespero, manipulação</a:t>
            </a:r>
            <a:endParaRPr lang="es-MX" sz="16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FAFFF0F-E494-A5A3-7F22-812A8E42BEC3}"/>
              </a:ext>
            </a:extLst>
          </p:cNvPr>
          <p:cNvSpPr/>
          <p:nvPr/>
        </p:nvSpPr>
        <p:spPr>
          <a:xfrm>
            <a:off x="7755700" y="2372009"/>
            <a:ext cx="4286981" cy="107901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El más poderoso de cualquier nación, capacidad para leer, discutir, pensar</a:t>
            </a:r>
          </a:p>
          <a:p>
            <a:pPr algn="ctr"/>
            <a:r>
              <a:rPr lang="pt-BR" sz="1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 mais poderoso de qualquer nação, capacidade de ler, discutir, pensar</a:t>
            </a:r>
            <a:endParaRPr lang="es-MX" sz="1600" b="1" dirty="0">
              <a:solidFill>
                <a:schemeClr val="accent6">
                  <a:lumMod val="50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BF0B115-3275-C2A8-B642-97AE42D860A4}"/>
              </a:ext>
            </a:extLst>
          </p:cNvPr>
          <p:cNvSpPr/>
          <p:nvPr/>
        </p:nvSpPr>
        <p:spPr>
          <a:xfrm>
            <a:off x="7663212" y="3752712"/>
            <a:ext cx="4379469" cy="119957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Hombres y mujeres inteligentes y muy cultos, que captan las ideas y las formulan en ideales</a:t>
            </a:r>
          </a:p>
          <a:p>
            <a:pPr algn="ctr"/>
            <a:r>
              <a:rPr lang="pt-BR" sz="1600" b="1" dirty="0">
                <a:solidFill>
                  <a:schemeClr val="accent6">
                    <a:lumMod val="75000"/>
                  </a:schemeClr>
                </a:solidFill>
              </a:rPr>
              <a:t>Homens e mulheres inteligentes e cultos, que compreendem ideias e as transformam em ideais</a:t>
            </a:r>
            <a:r>
              <a:rPr lang="pt-BR" sz="1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MX" sz="1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58BE39F-01D7-B1E4-3A84-3E6878FC86D4}"/>
              </a:ext>
            </a:extLst>
          </p:cNvPr>
          <p:cNvSpPr/>
          <p:nvPr/>
        </p:nvSpPr>
        <p:spPr>
          <a:xfrm>
            <a:off x="7663212" y="5253975"/>
            <a:ext cx="4395389" cy="119957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Comienzan a formar un nuevo orden social en el mundo, con la esencial divinidad del hombre</a:t>
            </a:r>
          </a:p>
          <a:p>
            <a:pPr algn="ctr"/>
            <a:r>
              <a:rPr lang="pt-B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Eles começam a formar uma nova ordem social no mundo, com a divindade essencial do homem</a:t>
            </a:r>
            <a:r>
              <a:rPr lang="pt-BR" sz="1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es-MX" sz="1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E6C9F34C-1F31-1DF7-FA6C-5591A58D1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" r="580" b="2384"/>
          <a:stretch/>
        </p:blipFill>
        <p:spPr bwMode="auto">
          <a:xfrm>
            <a:off x="16735" y="821288"/>
            <a:ext cx="6067051" cy="485180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E176572-94B3-C1D0-1019-171592FF3BBB}"/>
              </a:ext>
            </a:extLst>
          </p:cNvPr>
          <p:cNvSpPr/>
          <p:nvPr/>
        </p:nvSpPr>
        <p:spPr>
          <a:xfrm>
            <a:off x="4585648" y="967943"/>
            <a:ext cx="2574740" cy="107901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rgbClr val="FFFF00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</a:rPr>
              <a:t>LAS MASAS IGNORANTES</a:t>
            </a:r>
          </a:p>
          <a:p>
            <a:pPr algn="ctr"/>
            <a:r>
              <a:rPr lang="es-MX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MASSAS IGNORANTES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949742F-2195-021D-4889-627FA5D5D648}"/>
              </a:ext>
            </a:extLst>
          </p:cNvPr>
          <p:cNvSpPr/>
          <p:nvPr/>
        </p:nvSpPr>
        <p:spPr>
          <a:xfrm>
            <a:off x="4756420" y="2356089"/>
            <a:ext cx="2419888" cy="107901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rgbClr val="FFFF00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</a:rPr>
              <a:t>LA CLASE MEDIA</a:t>
            </a:r>
          </a:p>
          <a:p>
            <a:pPr algn="ctr"/>
            <a:r>
              <a:rPr lang="es-MX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A CLASSE MÉDIA </a:t>
            </a:r>
            <a:endParaRPr lang="es-MX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D2688A9-13CF-CCE4-31B2-91368D559AC5}"/>
              </a:ext>
            </a:extLst>
          </p:cNvPr>
          <p:cNvSpPr/>
          <p:nvPr/>
        </p:nvSpPr>
        <p:spPr>
          <a:xfrm>
            <a:off x="4756420" y="3857352"/>
            <a:ext cx="2419888" cy="107901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rgbClr val="FFFF00"/>
            </a:solidFill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</a:rPr>
              <a:t>LOS </a:t>
            </a:r>
            <a:r>
              <a:rPr lang="es-MX" sz="1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</a:rPr>
              <a:t>PENSADORES DEL MUNDO</a:t>
            </a:r>
          </a:p>
          <a:p>
            <a:pPr algn="ctr"/>
            <a:r>
              <a:rPr lang="es-MX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PENSADORES DO MUNDO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04AF85A-87E9-3108-C409-2165569AA4D9}"/>
              </a:ext>
            </a:extLst>
          </p:cNvPr>
          <p:cNvSpPr/>
          <p:nvPr/>
        </p:nvSpPr>
        <p:spPr>
          <a:xfrm>
            <a:off x="4585648" y="5238055"/>
            <a:ext cx="2606580" cy="107901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</a:rPr>
              <a:t>EL </a:t>
            </a:r>
            <a:r>
              <a:rPr lang="es-MX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</a:rPr>
              <a:t>NUEVO GRUPO DE SERVIDORES DEL MUNDO</a:t>
            </a:r>
          </a:p>
          <a:p>
            <a:pPr algn="ctr"/>
            <a:r>
              <a:rPr lang="pt-B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NOVO GRUPO DE SERVIDORES DO MUNDO</a:t>
            </a:r>
            <a:endParaRPr lang="es-MX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1DE6914F-7BA3-6075-58E2-42A3700F775E}"/>
              </a:ext>
            </a:extLst>
          </p:cNvPr>
          <p:cNvSpPr/>
          <p:nvPr/>
        </p:nvSpPr>
        <p:spPr>
          <a:xfrm>
            <a:off x="7287764" y="1433012"/>
            <a:ext cx="341336" cy="1637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CE291AB8-6F83-DA3F-6299-8F0CD4067BAC}"/>
              </a:ext>
            </a:extLst>
          </p:cNvPr>
          <p:cNvSpPr/>
          <p:nvPr/>
        </p:nvSpPr>
        <p:spPr>
          <a:xfrm>
            <a:off x="7303684" y="2813717"/>
            <a:ext cx="341336" cy="1637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FB9D1F48-E2EA-475B-B7AD-B30A921D2BDF}"/>
              </a:ext>
            </a:extLst>
          </p:cNvPr>
          <p:cNvSpPr/>
          <p:nvPr/>
        </p:nvSpPr>
        <p:spPr>
          <a:xfrm>
            <a:off x="7305956" y="4317254"/>
            <a:ext cx="341336" cy="1637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AF91CC57-D611-BC2B-10FB-20BB5E4AEAFC}"/>
              </a:ext>
            </a:extLst>
          </p:cNvPr>
          <p:cNvSpPr/>
          <p:nvPr/>
        </p:nvSpPr>
        <p:spPr>
          <a:xfrm>
            <a:off x="7321876" y="5684310"/>
            <a:ext cx="341336" cy="1637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860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1E1EC22-056F-E124-C500-C9C4912DF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364843A-CC3B-A52C-0D46-EADF706CB5CC}"/>
              </a:ext>
            </a:extLst>
          </p:cNvPr>
          <p:cNvSpPr/>
          <p:nvPr/>
        </p:nvSpPr>
        <p:spPr>
          <a:xfrm>
            <a:off x="3658182" y="36931"/>
            <a:ext cx="5335110" cy="47129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  <a:spcBef>
                <a:spcPts val="1875"/>
              </a:spcBef>
              <a:spcAft>
                <a:spcPts val="750"/>
              </a:spcAft>
            </a:pPr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ANTECEDENTES HISTÓRICOS</a:t>
            </a:r>
            <a:endParaRPr lang="es-MX" sz="18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D9478F5-496F-4481-82B9-3A9EB49D0361}"/>
              </a:ext>
            </a:extLst>
          </p:cNvPr>
          <p:cNvSpPr/>
          <p:nvPr/>
        </p:nvSpPr>
        <p:spPr>
          <a:xfrm>
            <a:off x="275673" y="490566"/>
            <a:ext cx="11594673" cy="6174296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2ED387B-9B34-4E3F-A3A2-643CB6662304}"/>
              </a:ext>
            </a:extLst>
          </p:cNvPr>
          <p:cNvSpPr/>
          <p:nvPr/>
        </p:nvSpPr>
        <p:spPr>
          <a:xfrm>
            <a:off x="6386829" y="618307"/>
            <a:ext cx="1991938" cy="183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accent6"/>
                </a:solidFill>
                <a:latin typeface="+mj-lt"/>
                <a:ea typeface="Times New Roman" panose="02020603050405020304" pitchFamily="18" charset="0"/>
              </a:rPr>
              <a:t>Por volta do ano 1400, a Hierarquia dos Mestres enfrentou uma situação muito difícil.</a:t>
            </a:r>
            <a:endParaRPr lang="es-MX" sz="16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25B275-89AB-4BD8-BFC9-5482A7AD162A}"/>
              </a:ext>
            </a:extLst>
          </p:cNvPr>
          <p:cNvSpPr txBox="1"/>
          <p:nvPr/>
        </p:nvSpPr>
        <p:spPr>
          <a:xfrm>
            <a:off x="8816647" y="860711"/>
            <a:ext cx="2661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accent6"/>
                </a:solidFill>
              </a:rPr>
              <a:t>Seguiu-se uma completa externalização dessa verdade. Ocorreu uma intensa diferenciação e cristalização entre as nações e os governos do mundo.</a:t>
            </a:r>
            <a:endParaRPr lang="es-BO" sz="1600" b="1" dirty="0">
              <a:solidFill>
                <a:schemeClr val="accent6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1EC069A-60CE-47AA-B571-F6C839A95813}"/>
              </a:ext>
            </a:extLst>
          </p:cNvPr>
          <p:cNvSpPr txBox="1"/>
          <p:nvPr/>
        </p:nvSpPr>
        <p:spPr>
          <a:xfrm>
            <a:off x="6386829" y="2607044"/>
            <a:ext cx="5090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accent6"/>
                </a:solidFill>
              </a:rPr>
              <a:t>Por volta de 1500 d.C., eles convocaram um conclave de todos os setores.</a:t>
            </a:r>
            <a:endParaRPr lang="es-BO" sz="1600" b="1" dirty="0">
              <a:solidFill>
                <a:schemeClr val="accent6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965585-1F2D-4BB1-A20C-9A539EA8A3BC}"/>
              </a:ext>
            </a:extLst>
          </p:cNvPr>
          <p:cNvSpPr txBox="1"/>
          <p:nvPr/>
        </p:nvSpPr>
        <p:spPr>
          <a:xfrm>
            <a:off x="6386829" y="3446231"/>
            <a:ext cx="50909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accent6"/>
                </a:solidFill>
              </a:rPr>
              <a:t>Neste conclave eles tiveram que fazer três coisas:</a:t>
            </a:r>
          </a:p>
          <a:p>
            <a:endParaRPr lang="pt-BR" sz="1600" b="1" dirty="0">
              <a:solidFill>
                <a:schemeClr val="accent6"/>
              </a:solidFill>
            </a:endParaRPr>
          </a:p>
          <a:p>
            <a:r>
              <a:rPr lang="pt-BR" sz="1600" b="1" dirty="0">
                <a:solidFill>
                  <a:schemeClr val="accent6"/>
                </a:solidFill>
              </a:rPr>
              <a:t>1.     Veja o plano divino na escala mais ampla possível e renove Suas mentes com essa visão.</a:t>
            </a:r>
          </a:p>
          <a:p>
            <a:r>
              <a:rPr lang="pt-BR" sz="1600" b="1" dirty="0">
                <a:solidFill>
                  <a:schemeClr val="accent6"/>
                </a:solidFill>
              </a:rPr>
              <a:t>2.   Observe quais influências ou energias estavam disponíveis para serem usadas no grande esforço em que Eles estavam engajados.</a:t>
            </a:r>
          </a:p>
          <a:p>
            <a:r>
              <a:rPr lang="pt-BR" sz="1600" b="1" dirty="0">
                <a:solidFill>
                  <a:schemeClr val="accent6"/>
                </a:solidFill>
              </a:rPr>
              <a:t>3.    Treine os homens e as mulheres, depois os </a:t>
            </a:r>
            <a:r>
              <a:rPr lang="pt-BR" sz="1600" b="1" dirty="0" err="1">
                <a:solidFill>
                  <a:schemeClr val="accent6"/>
                </a:solidFill>
              </a:rPr>
              <a:t>probacionistas</a:t>
            </a:r>
            <a:r>
              <a:rPr lang="pt-BR" sz="1600" b="1" dirty="0">
                <a:solidFill>
                  <a:schemeClr val="accent6"/>
                </a:solidFill>
              </a:rPr>
              <a:t>, os chelas e os iniciados, para que no devido tempo eles possam ter um grupo eficiente de ajudantes em quem confiar nos próximos séculos.</a:t>
            </a:r>
            <a:endParaRPr lang="es-BO" sz="1600" b="1" dirty="0">
              <a:solidFill>
                <a:schemeClr val="accent6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022A19F-9AD5-44BB-B543-6CE2F75A4E31}"/>
              </a:ext>
            </a:extLst>
          </p:cNvPr>
          <p:cNvSpPr/>
          <p:nvPr/>
        </p:nvSpPr>
        <p:spPr>
          <a:xfrm>
            <a:off x="714234" y="618307"/>
            <a:ext cx="1991938" cy="183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Alrededor del año 1400, la Jerarquía de Maestros enfrentaba una situación muy difícil.</a:t>
            </a:r>
            <a:endParaRPr lang="es-MX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D700954-7341-40F8-947A-C7AD2D96C968}"/>
              </a:ext>
            </a:extLst>
          </p:cNvPr>
          <p:cNvSpPr txBox="1"/>
          <p:nvPr/>
        </p:nvSpPr>
        <p:spPr>
          <a:xfrm>
            <a:off x="3144052" y="860711"/>
            <a:ext cx="2661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</a:rPr>
              <a:t>Sobrevino una total exteriorización de esa verdad.</a:t>
            </a:r>
          </a:p>
          <a:p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</a:rPr>
              <a:t>Una intensa diferenciación y cristalización entre las naciones y gobiernos del mundo. </a:t>
            </a:r>
            <a:endParaRPr lang="es-MX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B95FFA6-9468-48E7-B0E4-7BD502F6851C}"/>
              </a:ext>
            </a:extLst>
          </p:cNvPr>
          <p:cNvSpPr txBox="1"/>
          <p:nvPr/>
        </p:nvSpPr>
        <p:spPr>
          <a:xfrm>
            <a:off x="714234" y="2607044"/>
            <a:ext cx="5090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</a:rPr>
              <a:t>Alrededor del año 1500 d. C., convocaron a un cónclave a todos los sectores.</a:t>
            </a:r>
            <a:endParaRPr lang="es-MX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A44E6AD-9DA3-4007-B8AE-AA246ADDCB30}"/>
              </a:ext>
            </a:extLst>
          </p:cNvPr>
          <p:cNvSpPr txBox="1"/>
          <p:nvPr/>
        </p:nvSpPr>
        <p:spPr>
          <a:xfrm>
            <a:off x="714234" y="3446231"/>
            <a:ext cx="5090937" cy="302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 dicho cónclave debían hacer tres cosas:</a:t>
            </a:r>
            <a:endParaRPr lang="es-MX" sz="1600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1.     Ver el plan divino en una escala lo más amplia posible, y renovar Sus mentes con esa visión.</a:t>
            </a:r>
            <a:endParaRPr lang="es-MX" sz="1600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2.   Observar qué influencias o energías, estaban disponibles para ser utilizadas en el gran esfuerzo en que Ellos estaban empeñados.</a:t>
            </a:r>
            <a:endParaRPr lang="es-MX" sz="1600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3.    Entrenar a los hombres y mujeres, entonces </a:t>
            </a:r>
            <a:r>
              <a:rPr lang="es-MX" sz="1600" b="1" dirty="0" err="1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probacionistas</a:t>
            </a: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chelas e iniciados, para poder tener a su debido tiempo un grupo eficiente de ayudantes en quienes confiar en los siglos venideros.</a:t>
            </a:r>
            <a:endParaRPr lang="es-MX" sz="1600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Imagen de Story Pin">
            <a:extLst>
              <a:ext uri="{FF2B5EF4-FFF2-40B4-BE49-F238E27FC236}">
                <a16:creationId xmlns:a16="http://schemas.microsoft.com/office/drawing/2014/main" id="{B7BBDA73-06BA-6895-13DB-23C0E21A9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0017" y="-2645683"/>
            <a:ext cx="6803083" cy="121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BC09AC3-6DD7-EA3D-257C-3376BCDDE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584" y="28575"/>
            <a:ext cx="7010400" cy="68008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3164665-2593-4541-BB29-AFBFA4972794}"/>
              </a:ext>
            </a:extLst>
          </p:cNvPr>
          <p:cNvSpPr/>
          <p:nvPr/>
        </p:nvSpPr>
        <p:spPr>
          <a:xfrm>
            <a:off x="275673" y="490566"/>
            <a:ext cx="11594673" cy="6174296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6CB90CF-133B-C3DD-F5B7-1F868D22FE46}"/>
              </a:ext>
            </a:extLst>
          </p:cNvPr>
          <p:cNvSpPr/>
          <p:nvPr/>
        </p:nvSpPr>
        <p:spPr>
          <a:xfrm>
            <a:off x="2358413" y="39523"/>
            <a:ext cx="7429191" cy="570725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  <a:spcBef>
                <a:spcPts val="1875"/>
              </a:spcBef>
              <a:spcAft>
                <a:spcPts val="750"/>
              </a:spcAft>
            </a:pPr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ORIGEN DEL NUEVO GRUPO DE SERVIDORES DEL MUNDO</a:t>
            </a:r>
            <a:endParaRPr lang="es-MX" sz="1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533AD9E-6953-54EA-1CFD-D08935B302F2}"/>
              </a:ext>
            </a:extLst>
          </p:cNvPr>
          <p:cNvSpPr/>
          <p:nvPr/>
        </p:nvSpPr>
        <p:spPr>
          <a:xfrm>
            <a:off x="446759" y="887100"/>
            <a:ext cx="5507265" cy="12419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Estamos pasando por una etapa intermedia de caos y dudas, de rebeldía y aparente libertinaje.</a:t>
            </a:r>
            <a:endParaRPr lang="es-MX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9C33AF8-667B-F343-254B-E9A714A611CF}"/>
              </a:ext>
            </a:extLst>
          </p:cNvPr>
          <p:cNvSpPr/>
          <p:nvPr/>
        </p:nvSpPr>
        <p:spPr>
          <a:xfrm>
            <a:off x="478599" y="2503030"/>
            <a:ext cx="5507265" cy="2355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A</a:t>
            </a:r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lrededor de 1916 los Maestros se reunieron y tomaron una decisión muy importante: reunir a las masas incipientes de hombres, y a grupos de trabajadores de distintas especialidades, para encomendarles la tarea de elevar a la humanidad y expandir la conciencia humana.</a:t>
            </a:r>
            <a:endParaRPr lang="es-MX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ABDC7DF-3BF2-A467-0A54-6665A5DC0334}"/>
              </a:ext>
            </a:extLst>
          </p:cNvPr>
          <p:cNvSpPr/>
          <p:nvPr/>
        </p:nvSpPr>
        <p:spPr>
          <a:xfrm>
            <a:off x="478599" y="5090615"/>
            <a:ext cx="5507265" cy="1464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El establecimiento de un grupo de “almas condi­cionadoras” que actúa con el nombre de Nuevo Grupo de Servidores del Mundo, iniciado en 1925.</a:t>
            </a:r>
            <a:endParaRPr lang="es-MX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CDF76AA-5622-4D0C-9E54-33954708139B}"/>
              </a:ext>
            </a:extLst>
          </p:cNvPr>
          <p:cNvSpPr/>
          <p:nvPr/>
        </p:nvSpPr>
        <p:spPr>
          <a:xfrm>
            <a:off x="6118182" y="887100"/>
            <a:ext cx="5507265" cy="12419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Estamos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passando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por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uma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etapa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intermediária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de caos 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dúvidas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, de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rebeldia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e aparente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libertinagem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C002BA3-56E5-4274-B510-64E0D0913A4F}"/>
              </a:ext>
            </a:extLst>
          </p:cNvPr>
          <p:cNvSpPr/>
          <p:nvPr/>
        </p:nvSpPr>
        <p:spPr>
          <a:xfrm>
            <a:off x="6150022" y="2503030"/>
            <a:ext cx="5507265" cy="2109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Por volta de 1916, os Mestres se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reuniram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tomaram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uma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decisão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muito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importante: reunir as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massas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emergentes de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homens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e grupos de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trabalhadores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de diferentes especialidades, para confiar-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lhes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a tarefa de elevar 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humanidade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e expandir 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consciência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humana.</a:t>
            </a: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1A92AFB-3C84-4D91-9766-18BB07DFF4B5}"/>
              </a:ext>
            </a:extLst>
          </p:cNvPr>
          <p:cNvSpPr/>
          <p:nvPr/>
        </p:nvSpPr>
        <p:spPr>
          <a:xfrm>
            <a:off x="6150022" y="5090615"/>
            <a:ext cx="5507265" cy="1464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O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estabelecimento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um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grupo de “almas condicionadoras” que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atua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sob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o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nome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</a:rPr>
              <a:t> de Novo Grupo de Servidores do Mundo, iniciado em 1925.</a:t>
            </a: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402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>
            <a:extLst>
              <a:ext uri="{FF2B5EF4-FFF2-40B4-BE49-F238E27FC236}">
                <a16:creationId xmlns:a16="http://schemas.microsoft.com/office/drawing/2014/main" id="{8FD2BD8B-3AE2-B5CD-4B1F-D59F1BD9F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943"/>
            <a:ext cx="12305676" cy="698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C267065-ED0E-6CFB-F3C3-AA0A5A8AA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9" y="0"/>
            <a:ext cx="6858000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6388AD1-9F97-29B7-58D4-C2E734BB263D}"/>
              </a:ext>
            </a:extLst>
          </p:cNvPr>
          <p:cNvSpPr/>
          <p:nvPr/>
        </p:nvSpPr>
        <p:spPr>
          <a:xfrm>
            <a:off x="5823917" y="0"/>
            <a:ext cx="6176158" cy="627797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ORGANIZACIÓN DEL N.G.S.M.</a:t>
            </a:r>
            <a:endParaRPr lang="es-MX" sz="18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40B3F7D-E489-6FF5-EFB1-3F7BE1884547}"/>
              </a:ext>
            </a:extLst>
          </p:cNvPr>
          <p:cNvSpPr/>
          <p:nvPr/>
        </p:nvSpPr>
        <p:spPr>
          <a:xfrm>
            <a:off x="4938945" y="849624"/>
            <a:ext cx="7058996" cy="111218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Este grupo no tiene organización exotérica de especie alguna, sede, publicidad ni nombre.</a:t>
            </a:r>
          </a:p>
          <a:p>
            <a:pPr algn="just"/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Este grupo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não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possui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nenhum tipo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organização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exotérica, sede,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publicidade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ou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nome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.</a:t>
            </a:r>
            <a:endParaRPr kumimoji="0" lang="es-BO" altLang="es-BO" sz="1600" b="0" i="0" u="none" strike="noStrike" cap="none" normalizeH="0" baseline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+mj-lt"/>
            </a:endParaRPr>
          </a:p>
          <a:p>
            <a:pPr algn="just"/>
            <a:endParaRPr lang="es-MX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MX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</a:rPr>
              <a:t> </a:t>
            </a:r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76F92A9-5C3E-7652-CF76-912FF4BDFC84}"/>
              </a:ext>
            </a:extLst>
          </p:cNvPr>
          <p:cNvSpPr/>
          <p:nvPr/>
        </p:nvSpPr>
        <p:spPr>
          <a:xfrm>
            <a:off x="4941217" y="2230330"/>
            <a:ext cx="7058996" cy="111218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Es un conjunto de trabajadores obedientes y servidores del VERBO – obedientes a sus propias almas y a la necesidad del grupo.</a:t>
            </a:r>
          </a:p>
          <a:p>
            <a:pPr algn="just"/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É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um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conjunto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trabalhadores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obedientes e servidores do VERBO – obedientes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às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suas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próprias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almas e à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necessidade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do grupo.</a:t>
            </a:r>
            <a:endParaRPr kumimoji="0" lang="es-BO" altLang="es-BO" sz="1600" b="0" i="0" u="none" strike="noStrike" cap="none" normalizeH="0" baseline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+mj-lt"/>
            </a:endParaRPr>
          </a:p>
          <a:p>
            <a:pPr algn="just"/>
            <a:endParaRPr lang="es-MX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algn="just"/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61B1979-2A37-FE7A-1DD4-F4F7A62F9F22}"/>
              </a:ext>
            </a:extLst>
          </p:cNvPr>
          <p:cNvSpPr/>
          <p:nvPr/>
        </p:nvSpPr>
        <p:spPr>
          <a:xfrm>
            <a:off x="4941217" y="3622395"/>
            <a:ext cx="7058996" cy="9925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Los verdaderos servidores de todas partes pertenecen a este grupo, ya presten servicio en el campo cultural, político, científico, religioso, filosó­fico, psicológico o financiero.</a:t>
            </a:r>
          </a:p>
          <a:p>
            <a:pPr algn="just"/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Os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verdadeiros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servidores de todas as partes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pertencem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a este grupo,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quer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prestem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serviço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no campo cultural, político, científico, religioso, filosófico, psicológico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ou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financeiro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.</a:t>
            </a:r>
            <a:endParaRPr kumimoji="0" lang="es-BO" altLang="es-BO" sz="1600" b="0" i="0" u="none" strike="noStrike" cap="none" normalizeH="0" baseline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+mj-lt"/>
            </a:endParaRPr>
          </a:p>
          <a:p>
            <a:pPr algn="just"/>
            <a:endParaRPr lang="es-MX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MX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</a:rPr>
              <a:t> </a:t>
            </a:r>
            <a:endParaRPr lang="es-MX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DAB8FE8-8991-CBCE-2E53-AC81FBD47841}"/>
              </a:ext>
            </a:extLst>
          </p:cNvPr>
          <p:cNvSpPr/>
          <p:nvPr/>
        </p:nvSpPr>
        <p:spPr>
          <a:xfrm>
            <a:off x="4943489" y="5013834"/>
            <a:ext cx="7058996" cy="150925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Reconocerán su unidad con todo lo que existe y permanecerán ante el mundo como un ejemplo de vida pura, creadora y constructiva, de actividad creadora subordinada al propósito general, de belleza e inclusividad.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Reconhecerão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sua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unidade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com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tudo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o que existe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permanecerão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perante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o mundo como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um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exemplo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de vida pura, criadora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construtiva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,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atividade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criadora subordinada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ao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propósito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geral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,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beleza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inclusividade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.</a:t>
            </a:r>
            <a:endParaRPr kumimoji="0" lang="es-BO" altLang="es-BO" sz="1600" b="0" i="0" u="none" strike="noStrike" cap="none" normalizeH="0" baseline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+mj-lt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MX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2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n de Story Pin">
            <a:extLst>
              <a:ext uri="{FF2B5EF4-FFF2-40B4-BE49-F238E27FC236}">
                <a16:creationId xmlns:a16="http://schemas.microsoft.com/office/drawing/2014/main" id="{ACFFC154-486C-C8B7-EE13-5EAF869BE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74237" y="-2638446"/>
            <a:ext cx="6843526" cy="121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D015EE2-3C39-4DE6-4E54-2426FA4D1A0B}"/>
              </a:ext>
            </a:extLst>
          </p:cNvPr>
          <p:cNvSpPr/>
          <p:nvPr/>
        </p:nvSpPr>
        <p:spPr>
          <a:xfrm>
            <a:off x="178927" y="-89644"/>
            <a:ext cx="11594673" cy="682389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CARACTERÍSTICAS DEL N.G.S.M.</a:t>
            </a:r>
            <a:endParaRPr lang="es-MX" sz="1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Imagen de Story Pin">
            <a:extLst>
              <a:ext uri="{FF2B5EF4-FFF2-40B4-BE49-F238E27FC236}">
                <a16:creationId xmlns:a16="http://schemas.microsoft.com/office/drawing/2014/main" id="{050EA791-76F9-A7B2-F3AF-1D7B2AC1B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462" y="0"/>
            <a:ext cx="4572000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5AB2FC3-76FB-46A6-B682-A33C37022443}"/>
              </a:ext>
            </a:extLst>
          </p:cNvPr>
          <p:cNvSpPr/>
          <p:nvPr/>
        </p:nvSpPr>
        <p:spPr>
          <a:xfrm>
            <a:off x="178928" y="451545"/>
            <a:ext cx="11594673" cy="6174296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3C74240-60E8-C57D-2783-CD3B044DCE2C}"/>
              </a:ext>
            </a:extLst>
          </p:cNvPr>
          <p:cNvSpPr/>
          <p:nvPr/>
        </p:nvSpPr>
        <p:spPr>
          <a:xfrm>
            <a:off x="363185" y="771096"/>
            <a:ext cx="5587240" cy="14814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Están siendo extraídos de todas las naciones, pero no son elegidos o reunidos por la alerta de la  Jerarquía, ni por algún Maestro, sino por el poder de responder a la oportunidad, a la oleada y a la nota espiritual.</a:t>
            </a:r>
            <a:endParaRPr lang="es-MX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5DD5C86-502E-C65C-6EFB-20EA46268CAC}"/>
              </a:ext>
            </a:extLst>
          </p:cNvPr>
          <p:cNvSpPr/>
          <p:nvPr/>
        </p:nvSpPr>
        <p:spPr>
          <a:xfrm>
            <a:off x="365456" y="2321762"/>
            <a:ext cx="5584969" cy="84741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Sus características son: síntesis, inclusividad, intelectualidad y un excelente desarrollo mental.</a:t>
            </a:r>
            <a:endParaRPr lang="es-MX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8545BA5-D437-D216-B934-41444B7D3BE1}"/>
              </a:ext>
            </a:extLst>
          </p:cNvPr>
          <p:cNvSpPr/>
          <p:nvPr/>
        </p:nvSpPr>
        <p:spPr>
          <a:xfrm>
            <a:off x="381376" y="3320336"/>
            <a:ext cx="5569049" cy="84741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No profesan ningún credo, salvo el de la Hermandad, basado en la Vida una.</a:t>
            </a:r>
            <a:endParaRPr lang="es-MX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5BCCCBE-94F5-13CF-2A5A-1ED31629677E}"/>
              </a:ext>
            </a:extLst>
          </p:cNvPr>
          <p:cNvSpPr/>
          <p:nvPr/>
        </p:nvSpPr>
        <p:spPr>
          <a:xfrm>
            <a:off x="397297" y="5394638"/>
            <a:ext cx="5550858" cy="120890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Reconocen también a Quienes se hallan más avanzados que ellos en la etapa de la evolución y los denominan Instructores.</a:t>
            </a:r>
            <a:endParaRPr lang="es-MX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852B3F2-9075-E461-AFF1-29E0A095A89C}"/>
              </a:ext>
            </a:extLst>
          </p:cNvPr>
          <p:cNvSpPr/>
          <p:nvPr/>
        </p:nvSpPr>
        <p:spPr>
          <a:xfrm>
            <a:off x="399568" y="4362102"/>
            <a:ext cx="5550857" cy="84741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Se reconocen entre sí cuando se encuentran y trabajan juntos en la tarea de salvar a la humanidad.</a:t>
            </a:r>
            <a:endParaRPr lang="es-MX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97AA5EB-626B-4BA8-8ADA-2A31E801AAC6}"/>
              </a:ext>
            </a:extLst>
          </p:cNvPr>
          <p:cNvSpPr/>
          <p:nvPr/>
        </p:nvSpPr>
        <p:spPr>
          <a:xfrm>
            <a:off x="5948155" y="774005"/>
            <a:ext cx="5587240" cy="14814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Estão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sendo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extraídos de todas as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nações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, mas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não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são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escolhidos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ou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reunidos pelo alerta da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Hierarquia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nem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por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algum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Mestre, mas pelo poder de responder à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oportunidade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, à vaga e à nota espiritual.</a:t>
            </a: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835EAE0-580F-4500-A9BE-F1B735D66320}"/>
              </a:ext>
            </a:extLst>
          </p:cNvPr>
          <p:cNvSpPr/>
          <p:nvPr/>
        </p:nvSpPr>
        <p:spPr>
          <a:xfrm>
            <a:off x="5950426" y="2324671"/>
            <a:ext cx="5584969" cy="84741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Suas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características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são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: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síntese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inclusividade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intelectualidade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um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excelente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desenvolvimento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mental.</a:t>
            </a: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3D200F9-8E53-40E3-BBF3-22ADCFC12686}"/>
              </a:ext>
            </a:extLst>
          </p:cNvPr>
          <p:cNvSpPr/>
          <p:nvPr/>
        </p:nvSpPr>
        <p:spPr>
          <a:xfrm>
            <a:off x="5966346" y="3323245"/>
            <a:ext cx="5569049" cy="84741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Não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professam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nenhum credo,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exceto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o da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Fraternidade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baseado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na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Vida única.</a:t>
            </a: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5C3695A-5F47-446A-B5A6-2BD038B90966}"/>
              </a:ext>
            </a:extLst>
          </p:cNvPr>
          <p:cNvSpPr/>
          <p:nvPr/>
        </p:nvSpPr>
        <p:spPr>
          <a:xfrm>
            <a:off x="5982267" y="5397547"/>
            <a:ext cx="5550858" cy="120890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Reconhecem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também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Aqueles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que se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encontram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mais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avançados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do que eles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na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etapa da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evolução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e os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denominam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Instrutores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.</a:t>
            </a: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617E1F2-89C8-45DF-BC10-9572CA1E2AEA}"/>
              </a:ext>
            </a:extLst>
          </p:cNvPr>
          <p:cNvSpPr/>
          <p:nvPr/>
        </p:nvSpPr>
        <p:spPr>
          <a:xfrm>
            <a:off x="5984538" y="4365011"/>
            <a:ext cx="5550857" cy="84741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Reconhecem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-se entre si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quando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se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encontram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trabalham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juntos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na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 tarefa de salvar 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humanidade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Google Sans Text"/>
              </a:rPr>
              <a:t>.</a:t>
            </a: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605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409EA8D2-D63F-1E97-6CFE-838C193C9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76791" y="-2645683"/>
            <a:ext cx="6836830" cy="121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788E720-FC70-9455-08AD-F195297C6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53" y="658091"/>
            <a:ext cx="5541818" cy="554181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A1E88DE-8DC6-5105-C13F-475E58C58DE2}"/>
              </a:ext>
            </a:extLst>
          </p:cNvPr>
          <p:cNvSpPr/>
          <p:nvPr/>
        </p:nvSpPr>
        <p:spPr>
          <a:xfrm>
            <a:off x="3045543" y="61585"/>
            <a:ext cx="6014488" cy="586515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  <a:spcBef>
                <a:spcPts val="1875"/>
              </a:spcBef>
              <a:spcAft>
                <a:spcPts val="750"/>
              </a:spcAft>
            </a:pPr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REQUISITOS PARA LOS MIEMBROS</a:t>
            </a:r>
            <a:endParaRPr lang="es-MX" sz="18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E0499C0-8D3D-2E29-1240-88E8127F8DE2}"/>
              </a:ext>
            </a:extLst>
          </p:cNvPr>
          <p:cNvSpPr/>
          <p:nvPr/>
        </p:nvSpPr>
        <p:spPr>
          <a:xfrm>
            <a:off x="4932841" y="357092"/>
            <a:ext cx="6836282" cy="1913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El personal de grupo es conocido sólo por los Hermanos Mayores de la raza, y no se guarda registro de los nombres. Sólo deben existir tres requisitos principales: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pessoal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do grupo é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conhecido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apenas pelos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Irmãos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Mais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Velhos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da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raça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,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não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se guarda registro dos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nomes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.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Só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devem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existir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três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requisitos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principais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: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4DCAA11-6F33-9931-1684-9964D3EB37CA}"/>
              </a:ext>
            </a:extLst>
          </p:cNvPr>
          <p:cNvSpPr/>
          <p:nvPr/>
        </p:nvSpPr>
        <p:spPr>
          <a:xfrm>
            <a:off x="4895557" y="2291019"/>
            <a:ext cx="6992161" cy="1342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1-Es esencial cierto grado de unificación entre el alma y su mecanismo, y debe estar alineada y activa la triplicidad interna: alma-mente-cere­bro.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1-É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essencial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certo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grau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unificação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entre a alma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seu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mecanismo,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deve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estar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alinhada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ativa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triplicidade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interna: alma-mente-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cérebro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E6608D2-A727-4C5E-B2C4-C243C4307F1B}"/>
              </a:ext>
            </a:extLst>
          </p:cNvPr>
          <p:cNvSpPr/>
          <p:nvPr/>
        </p:nvSpPr>
        <p:spPr>
          <a:xfrm>
            <a:off x="4897829" y="3862318"/>
            <a:ext cx="6992161" cy="1555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2-El cerebro debe ser telepáticamente sensible a voluntad, en dos direcciones. Debe ser consciente del mundo de las almas y también del mundo de los hombres.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2-O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cérebro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deve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ser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telepaticamente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sensível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à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vontade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, em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duas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direções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.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Deve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ser consciente do mundo das almas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também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do mundo dos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homens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2C1C69-F372-0850-D368-D0BC9D551BAB}"/>
              </a:ext>
            </a:extLst>
          </p:cNvPr>
          <p:cNvSpPr/>
          <p:nvPr/>
        </p:nvSpPr>
        <p:spPr>
          <a:xfrm>
            <a:off x="4895557" y="5580574"/>
            <a:ext cx="6992161" cy="1082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3-Debe haber capacidad para pensar en forma abstracta o sintética, lo cual permitirá al hombre salvar las barreras raciales y religiosas.</a:t>
            </a:r>
          </a:p>
          <a:p>
            <a:pPr algn="just"/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3-Deve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haver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capacidade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para pensar de forma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abstrata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ou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sintética, o que permitirá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ao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homem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superar as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barreiras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raciais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j-lt"/>
              </a:rPr>
              <a:t> e religiosas.</a:t>
            </a:r>
          </a:p>
        </p:txBody>
      </p:sp>
    </p:spTree>
    <p:extLst>
      <p:ext uri="{BB962C8B-B14F-4D97-AF65-F5344CB8AC3E}">
        <p14:creationId xmlns:p14="http://schemas.microsoft.com/office/powerpoint/2010/main" val="225770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5C2E5DA-3634-C022-0E10-4AE3516FA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7" y="16214"/>
            <a:ext cx="12149366" cy="68417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5700F2D-E1A0-BFE5-576C-07409B632FAB}"/>
              </a:ext>
            </a:extLst>
          </p:cNvPr>
          <p:cNvSpPr/>
          <p:nvPr/>
        </p:nvSpPr>
        <p:spPr>
          <a:xfrm>
            <a:off x="3698332" y="43834"/>
            <a:ext cx="4940926" cy="594718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MIEMBROS DEL</a:t>
            </a:r>
            <a:r>
              <a:rPr lang="es-MX" sz="1800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N.G.S.M.</a:t>
            </a:r>
            <a:endParaRPr lang="es-MX" sz="18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85CC656-04E3-4A7E-969B-7E235B0475BC}"/>
              </a:ext>
            </a:extLst>
          </p:cNvPr>
          <p:cNvSpPr/>
          <p:nvPr/>
        </p:nvSpPr>
        <p:spPr>
          <a:xfrm>
            <a:off x="21317" y="666172"/>
            <a:ext cx="12149365" cy="619182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1F01907-6C72-439A-BC6F-358AA2878C52}"/>
              </a:ext>
            </a:extLst>
          </p:cNvPr>
          <p:cNvSpPr/>
          <p:nvPr/>
        </p:nvSpPr>
        <p:spPr>
          <a:xfrm>
            <a:off x="270008" y="985606"/>
            <a:ext cx="10094907" cy="891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EL NUEVO GRUPO DE SERVIDORES DEL MUNDO ESTÁ FORMADO POR LOS SIGUIENTES GRUPOS: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O NOVO GRUPO DE SERVIDORES DO MUNDO É FORMADO PELOS SEGUINTES GRUPOS:</a:t>
            </a:r>
            <a:endParaRPr lang="es-MX" sz="1600" b="1" dirty="0">
              <a:solidFill>
                <a:schemeClr val="accent6">
                  <a:lumMod val="75000"/>
                </a:schemeClr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42D3C08-7E51-322E-C7D5-41EFB0E32A68}"/>
              </a:ext>
            </a:extLst>
          </p:cNvPr>
          <p:cNvSpPr/>
          <p:nvPr/>
        </p:nvSpPr>
        <p:spPr>
          <a:xfrm>
            <a:off x="270008" y="2026427"/>
            <a:ext cx="10039123" cy="14623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Los iniciados y discípulos que conscientemente son parte de la Gran Logia Blanca. Los aspirantes y discípulos menores, afiliados a la Jerarquía, que no poseen generalmente esa continuidad de conciencia que lograrán más adelante.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Os iniciados e discípulos que conscientemente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parte da Grande Loja Branca. Os aspirantes e discípulos menores, afiliados à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Hierarquia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, que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geralmente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não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possuem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essa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continuidade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consciência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que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alcançarão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mais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adiante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5B805A4-09BF-ECE9-73C7-D0921A424A49}"/>
              </a:ext>
            </a:extLst>
          </p:cNvPr>
          <p:cNvSpPr/>
          <p:nvPr/>
        </p:nvSpPr>
        <p:spPr>
          <a:xfrm>
            <a:off x="299202" y="3762177"/>
            <a:ext cx="10035880" cy="1338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Los que se hallan en el sendero de probación y no están aún afiliados a la Jerarquía, pero que sujetos a la impresión jerárquica han decidido servir a sus semejantes.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Os que se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encontram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no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caminho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provação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ainda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não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estão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afiliados à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Hierarquia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, mas que,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sujeitos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à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impressão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hierárquica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decidiram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servir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aos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seus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semelhantes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1BDA28B-C362-55C7-CA10-A00D2D8244DD}"/>
              </a:ext>
            </a:extLst>
          </p:cNvPr>
          <p:cNvSpPr/>
          <p:nvPr/>
        </p:nvSpPr>
        <p:spPr>
          <a:xfrm>
            <a:off x="299202" y="5374323"/>
            <a:ext cx="10035880" cy="1338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Un creciente número de personas que responden al idealismo y al propósito del nuevo grupo de servidores del mundo, que se unirán rápidamente al grupo.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Um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crescente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número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pessoas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que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respondem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idealismo 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propósito do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novo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grupo de servidores do mundo, que se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unirão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rapidamente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grupo.</a:t>
            </a:r>
            <a:endParaRPr lang="es-MX" sz="1600" b="1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38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97C4C29-49A2-47B7-838E-A5BCE4527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89"/>
          <a:stretch/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n de Story Pin">
            <a:extLst>
              <a:ext uri="{FF2B5EF4-FFF2-40B4-BE49-F238E27FC236}">
                <a16:creationId xmlns:a16="http://schemas.microsoft.com/office/drawing/2014/main" id="{63ED63E8-765D-42A1-86FC-8CD151865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71" y="396949"/>
            <a:ext cx="3859213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FFC82D4-8CB1-4E7C-AFEE-CBD198306D7C}"/>
              </a:ext>
            </a:extLst>
          </p:cNvPr>
          <p:cNvSpPr/>
          <p:nvPr/>
        </p:nvSpPr>
        <p:spPr>
          <a:xfrm>
            <a:off x="662010" y="69478"/>
            <a:ext cx="10877078" cy="570725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JERARQUÍA DE GUÍAS ESPIRITUALES HA ESTABLECIDO REGLAS PARA EL NGSM:</a:t>
            </a:r>
            <a:endParaRPr lang="es-MX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CF01C1D-A872-4192-86FE-CF891F4FC946}"/>
              </a:ext>
            </a:extLst>
          </p:cNvPr>
          <p:cNvSpPr/>
          <p:nvPr/>
        </p:nvSpPr>
        <p:spPr>
          <a:xfrm>
            <a:off x="4722563" y="2640754"/>
            <a:ext cx="7114171" cy="919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375"/>
              </a:spcAft>
            </a:pPr>
            <a:endParaRPr lang="es-MX" sz="1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75"/>
              </a:spcAft>
            </a:pPr>
            <a:endParaRPr lang="es-MX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75"/>
              </a:spcAft>
            </a:pP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75"/>
              </a:spcAft>
            </a:pPr>
            <a:endParaRPr lang="es-MX" sz="1800" b="1" dirty="0">
              <a:solidFill>
                <a:schemeClr val="tx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75"/>
              </a:spcAft>
            </a:pPr>
            <a:r>
              <a:rPr lang="es-MX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No interferir en los asuntos de cualquier grupo político o religioso.</a:t>
            </a:r>
          </a:p>
          <a:p>
            <a:pPr>
              <a:lnSpc>
                <a:spcPct val="107000"/>
              </a:lnSpc>
              <a:spcAft>
                <a:spcPts val="375"/>
              </a:spcAft>
            </a:pP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Não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interferir nos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assuntos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de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qualquer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grupo político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ou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religioso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.</a:t>
            </a:r>
          </a:p>
          <a:p>
            <a:pPr>
              <a:lnSpc>
                <a:spcPct val="107000"/>
              </a:lnSpc>
              <a:spcAft>
                <a:spcPts val="375"/>
              </a:spcAft>
            </a:pPr>
            <a:endParaRPr lang="es-MX" sz="1600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75"/>
              </a:spcAft>
            </a:pPr>
            <a:endParaRPr lang="es-MX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75"/>
              </a:spcAft>
            </a:pPr>
            <a:r>
              <a:rPr lang="es-MX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MX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algn="ctr"/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85BD6B9-ECEE-4C96-801E-CEA1C64A0B94}"/>
              </a:ext>
            </a:extLst>
          </p:cNvPr>
          <p:cNvSpPr/>
          <p:nvPr/>
        </p:nvSpPr>
        <p:spPr>
          <a:xfrm>
            <a:off x="4721766" y="3825949"/>
            <a:ext cx="7131683" cy="93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sz="18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Demostrar buena voluntad </a:t>
            </a:r>
            <a:r>
              <a:rPr lang="es-MX" sz="1800" b="1" i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práctica </a:t>
            </a:r>
            <a:r>
              <a:rPr lang="es-MX" sz="18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 el medio ambiente que el destino les ha deparado.</a:t>
            </a:r>
          </a:p>
          <a:p>
            <a:pPr algn="just"/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Demonstrar boa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vontade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prática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no ambiente que o destino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lhes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reservou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.</a:t>
            </a:r>
          </a:p>
          <a:p>
            <a:pPr algn="just"/>
            <a:endParaRPr lang="es-MX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CFF28AD-FC25-4B6E-B062-489C30E9C566}"/>
              </a:ext>
            </a:extLst>
          </p:cNvPr>
          <p:cNvSpPr/>
          <p:nvPr/>
        </p:nvSpPr>
        <p:spPr>
          <a:xfrm>
            <a:off x="4719494" y="5014497"/>
            <a:ext cx="7131683" cy="1659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8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</a:rPr>
              <a:t>Ser inofensivos, en su modo de expresarse y en la vida de relaciones, con su familia, comunidad, nación o grupo de naciones. </a:t>
            </a:r>
          </a:p>
          <a:p>
            <a:pPr algn="just"/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Ser inofensivos em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seu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modo de se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expressar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e em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sua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vida de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relacionamentos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com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sua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família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comunidade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nação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ou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grupo de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nações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.</a:t>
            </a:r>
          </a:p>
          <a:p>
            <a:pPr algn="just"/>
            <a:endParaRPr lang="es-MX" b="1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127F763-1033-472D-A689-7C214DEFAFD0}"/>
              </a:ext>
            </a:extLst>
          </p:cNvPr>
          <p:cNvSpPr txBox="1"/>
          <p:nvPr/>
        </p:nvSpPr>
        <p:spPr>
          <a:xfrm>
            <a:off x="4728208" y="1063430"/>
            <a:ext cx="69899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+mj-lt"/>
              </a:rPr>
              <a:t>Establecer relaciones pacíficas, en armónica conformidad, y colaboración con el gobierno o el estado al cual le deben lealtad.</a:t>
            </a:r>
          </a:p>
          <a:p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Estabelecer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relações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pacíficas, em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harmônica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conformidade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e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colaboração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com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o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governo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ou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o Estado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ao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qual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devem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kumimoji="0" lang="es-BO" altLang="es-BO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lealdade</a:t>
            </a:r>
            <a:r>
              <a:rPr kumimoji="0" lang="es-BO" altLang="es-BO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8777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A8ADB26-FC2D-2FBA-BE5F-97F4E85E4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76791" y="-2645683"/>
            <a:ext cx="6836830" cy="121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8FD0A692-07AB-42EA-9A1C-A76562CDA43F}"/>
              </a:ext>
            </a:extLst>
          </p:cNvPr>
          <p:cNvSpPr/>
          <p:nvPr/>
        </p:nvSpPr>
        <p:spPr>
          <a:xfrm>
            <a:off x="21317" y="666172"/>
            <a:ext cx="12149365" cy="6191828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32895D2-8458-4635-4D89-EC5258B072ED}"/>
              </a:ext>
            </a:extLst>
          </p:cNvPr>
          <p:cNvSpPr/>
          <p:nvPr/>
        </p:nvSpPr>
        <p:spPr>
          <a:xfrm>
            <a:off x="1986182" y="117630"/>
            <a:ext cx="8187818" cy="542022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  <a:spcBef>
                <a:spcPts val="1875"/>
              </a:spcBef>
              <a:spcAft>
                <a:spcPts val="750"/>
              </a:spcAft>
            </a:pPr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RITMO CÍCLICO DEL TRABAJO DEL NUEVO GRUPO</a:t>
            </a:r>
            <a:endParaRPr lang="es-MX" sz="18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9DD3C0F-B92B-73B1-9F70-A01F335569DB}"/>
              </a:ext>
            </a:extLst>
          </p:cNvPr>
          <p:cNvSpPr/>
          <p:nvPr/>
        </p:nvSpPr>
        <p:spPr>
          <a:xfrm>
            <a:off x="199996" y="929715"/>
            <a:ext cx="7959023" cy="929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</a:rPr>
              <a:t>El ritmo fijado por el nuevo grupo de servidores del mundo es de un ciclo de tres años.</a:t>
            </a:r>
          </a:p>
          <a:p>
            <a:pPr algn="just"/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O ritmo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estabelecido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pelo Novo Grupo de Servidores do Mundo é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um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ciclo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três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anos.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5E62049-75C4-F6DE-08E1-B79142FE2E91}"/>
              </a:ext>
            </a:extLst>
          </p:cNvPr>
          <p:cNvSpPr/>
          <p:nvPr/>
        </p:nvSpPr>
        <p:spPr>
          <a:xfrm>
            <a:off x="199996" y="1947562"/>
            <a:ext cx="7927861" cy="6450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</a:rPr>
              <a:t>En el primer año ponga el énfasis en la actividad del principio que está en manifestación.</a:t>
            </a:r>
          </a:p>
          <a:p>
            <a:pPr algn="just"/>
            <a:r>
              <a:rPr lang="pt-BR" sz="1600" b="1" dirty="0">
                <a:solidFill>
                  <a:schemeClr val="accent6"/>
                </a:solidFill>
                <a:latin typeface="+mj-lt"/>
              </a:rPr>
              <a:t>No primeiro ano, coloque o foco na atividade do princípio que está se manifestando.</a:t>
            </a:r>
            <a:endParaRPr lang="es-MX" sz="16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237BD3C-2B09-745C-4711-6BD9BDB0989B}"/>
              </a:ext>
            </a:extLst>
          </p:cNvPr>
          <p:cNvSpPr/>
          <p:nvPr/>
        </p:nvSpPr>
        <p:spPr>
          <a:xfrm>
            <a:off x="199995" y="2855903"/>
            <a:ext cx="7783944" cy="6450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</a:rPr>
              <a:t>En el segundo año que surja y se escuche con claridad la cualidad de la nota.</a:t>
            </a:r>
          </a:p>
          <a:p>
            <a:pPr algn="just"/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No segundo ano, que surja e se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escute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com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clareza 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qualidade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da nota.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E27DBD6-8599-7B6B-E257-D8384E9C1B1F}"/>
              </a:ext>
            </a:extLst>
          </p:cNvPr>
          <p:cNvSpPr/>
          <p:nvPr/>
        </p:nvSpPr>
        <p:spPr>
          <a:xfrm>
            <a:off x="224672" y="3873428"/>
            <a:ext cx="7783943" cy="1184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 el tercer año, que todos vean detrás de la forma, expresándose por medio de la cualidad, la vivencia y la actividad de la vida que mora internamente.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No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terceiro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ano, que todos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vejam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atrás da forma,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expressando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-se por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meio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da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qualidade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, da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vivência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e da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atividade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da vida que habita internamente.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E27F906-9B98-EE7A-7D7C-7C01C9D4B61E}"/>
              </a:ext>
            </a:extLst>
          </p:cNvPr>
          <p:cNvSpPr/>
          <p:nvPr/>
        </p:nvSpPr>
        <p:spPr>
          <a:xfrm>
            <a:off x="249350" y="5307310"/>
            <a:ext cx="7734589" cy="1241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</a:rPr>
              <a:t>La tónica del primer año de trabajo debe ser consolidación; la del segundo, expansión; mientras que en el tercero debe hacer un impacto definido en la conciencia pública.</a:t>
            </a:r>
          </a:p>
          <a:p>
            <a:pPr algn="just"/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A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tônica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do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primeiro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ano de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trabalho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deve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ser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consolidação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; a do segundo,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expansão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;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enquanto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no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terceiro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deve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causar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um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impacto definido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na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6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consciência</a:t>
            </a:r>
            <a:r>
              <a:rPr kumimoji="0" lang="es-BO" altLang="es-BO" sz="16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pública.</a:t>
            </a:r>
          </a:p>
        </p:txBody>
      </p:sp>
      <p:pic>
        <p:nvPicPr>
          <p:cNvPr id="14338" name="Picture 2" descr="Imagen de Story Pin">
            <a:extLst>
              <a:ext uri="{FF2B5EF4-FFF2-40B4-BE49-F238E27FC236}">
                <a16:creationId xmlns:a16="http://schemas.microsoft.com/office/drawing/2014/main" id="{31CE03E6-804B-5DE1-A72D-E316B7702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812" y="1859154"/>
            <a:ext cx="4010077" cy="401007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287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3188703-B007-E425-3D5D-2C3AEF053B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3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AD5055-2849-0A08-6907-E06BBECBD719}"/>
              </a:ext>
            </a:extLst>
          </p:cNvPr>
          <p:cNvSpPr/>
          <p:nvPr/>
        </p:nvSpPr>
        <p:spPr>
          <a:xfrm>
            <a:off x="3548418" y="54592"/>
            <a:ext cx="4913194" cy="655093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  <a:spcBef>
                <a:spcPts val="1875"/>
              </a:spcBef>
              <a:spcAft>
                <a:spcPts val="750"/>
              </a:spcAft>
            </a:pPr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SÍMBOLO DEL GRUPO</a:t>
            </a:r>
            <a:endParaRPr lang="es-MX" sz="18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D19B889-D360-491A-8959-2CD469912BC4}"/>
              </a:ext>
            </a:extLst>
          </p:cNvPr>
          <p:cNvSpPr/>
          <p:nvPr/>
        </p:nvSpPr>
        <p:spPr>
          <a:xfrm>
            <a:off x="21317" y="666172"/>
            <a:ext cx="12149365" cy="619182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79AAE38-97F9-3FD6-B312-23767EC85A23}"/>
              </a:ext>
            </a:extLst>
          </p:cNvPr>
          <p:cNvSpPr/>
          <p:nvPr/>
        </p:nvSpPr>
        <p:spPr>
          <a:xfrm>
            <a:off x="286603" y="873450"/>
            <a:ext cx="7751928" cy="1624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Está inspirado desde arriba por las almas de sus integrantes y por los Grandes Seres, y su actividad </a:t>
            </a:r>
            <a:r>
              <a:rPr lang="es-MX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energetizada</a:t>
            </a:r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, debido a las necesidades de la humanidad misma.</a:t>
            </a:r>
          </a:p>
          <a:p>
            <a:pPr algn="just"/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É inspirado do alto pelas almas de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seus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integrantes e pelos Grandes Seres, 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sua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atividade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energizada,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devido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às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necessidades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da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própria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humanidade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.</a:t>
            </a:r>
          </a:p>
          <a:p>
            <a:pPr algn="just"/>
            <a:endParaRPr lang="es-MX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A52DCC3-9477-5B28-2845-CD0A2F1EBD76}"/>
              </a:ext>
            </a:extLst>
          </p:cNvPr>
          <p:cNvSpPr/>
          <p:nvPr/>
        </p:nvSpPr>
        <p:spPr>
          <a:xfrm>
            <a:off x="286603" y="2349696"/>
            <a:ext cx="7751928" cy="1351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Está compuesto de almas vivientes y conscientes que actúan a través de personalidades coordinadas. </a:t>
            </a:r>
          </a:p>
          <a:p>
            <a:pPr algn="just"/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É composto de almas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viventes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e conscientes que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atuam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</a:t>
            </a:r>
            <a:r>
              <a:rPr kumimoji="0" lang="es-BO" altLang="es-BO" sz="1800" b="1" i="0" u="none" strike="noStrike" cap="none" normalizeH="0" baseline="0" dirty="0" err="1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através</a:t>
            </a: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+mj-lt"/>
              </a:rPr>
              <a:t> de personalidades coordenadas.</a:t>
            </a:r>
          </a:p>
          <a:p>
            <a:pPr algn="just"/>
            <a:endParaRPr lang="es-MX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8A2ACDA-6DD6-2210-6F36-C5DFA29203B1}"/>
              </a:ext>
            </a:extLst>
          </p:cNvPr>
          <p:cNvSpPr/>
          <p:nvPr/>
        </p:nvSpPr>
        <p:spPr>
          <a:xfrm>
            <a:off x="286603" y="3577988"/>
            <a:ext cx="7751928" cy="996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800" b="1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Su símbolo es un triángulo dorado que encierra una cruz de brazos uniformes, con un brillante en un ápice del triángulo.</a:t>
            </a:r>
          </a:p>
          <a:p>
            <a:pPr algn="just"/>
            <a:r>
              <a:rPr lang="pt-BR" b="1" dirty="0">
                <a:solidFill>
                  <a:schemeClr val="accent6"/>
                </a:solidFill>
              </a:rPr>
              <a:t>Seu símbolo é um triângulo dourado que encerra uma cruz de braços uniformes, com um brilhante em um ápice do triângulo.</a:t>
            </a:r>
            <a:endParaRPr lang="es-MX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50B25C5-32DE-33D4-DF7D-F4D1A14906F1}"/>
              </a:ext>
            </a:extLst>
          </p:cNvPr>
          <p:cNvSpPr/>
          <p:nvPr/>
        </p:nvSpPr>
        <p:spPr>
          <a:xfrm>
            <a:off x="286603" y="4781280"/>
            <a:ext cx="7751928" cy="1189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Este símbolo nunca se reproduce en forma alguna. Brilla sobre las cabezas de todos los que pertenecen al grupo, y nadie puede verlo.</a:t>
            </a:r>
          </a:p>
          <a:p>
            <a:pPr algn="just"/>
            <a:r>
              <a:rPr lang="pt-BR" b="1" dirty="0">
                <a:solidFill>
                  <a:schemeClr val="accent6"/>
                </a:solidFill>
              </a:rPr>
              <a:t>Este símbolo nunca se reproduz de forma alguma. Brilha sobre as cabeças de todos os que pertencem ao grupo, e ninguém pode vê-lo.</a:t>
            </a:r>
            <a:endParaRPr lang="es-MX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0DC84F3-A2F3-C2FA-E935-AE90D8BBD97F}"/>
              </a:ext>
            </a:extLst>
          </p:cNvPr>
          <p:cNvSpPr/>
          <p:nvPr/>
        </p:nvSpPr>
        <p:spPr>
          <a:xfrm>
            <a:off x="286603" y="6039148"/>
            <a:ext cx="7751928" cy="65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L</a:t>
            </a:r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ema del grupo es: </a:t>
            </a:r>
            <a:r>
              <a:rPr lang="es-MX" sz="18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Times New Roman" panose="02020603050405020304" pitchFamily="18" charset="0"/>
              </a:rPr>
              <a:t>LA GLORIA DEL UNO.</a:t>
            </a:r>
          </a:p>
          <a:p>
            <a:pPr algn="just"/>
            <a:r>
              <a:rPr lang="pt-BR" b="1" dirty="0">
                <a:solidFill>
                  <a:schemeClr val="accent6"/>
                </a:solidFill>
              </a:rPr>
              <a:t>Lema do grupo é: </a:t>
            </a:r>
            <a:r>
              <a:rPr lang="pt-BR" b="1" i="1" dirty="0">
                <a:solidFill>
                  <a:schemeClr val="accent6"/>
                </a:solidFill>
              </a:rPr>
              <a:t>A GLÓRIA DO UM.</a:t>
            </a:r>
            <a:endParaRPr lang="es-MX" b="1" dirty="0">
              <a:solidFill>
                <a:schemeClr val="accent6"/>
              </a:solidFill>
              <a:latin typeface="+mj-lt"/>
            </a:endParaRPr>
          </a:p>
        </p:txBody>
      </p:sp>
      <p:pic>
        <p:nvPicPr>
          <p:cNvPr id="6146" name="Picture 2" descr="Sublime Agartha Sangha">
            <a:extLst>
              <a:ext uri="{FF2B5EF4-FFF2-40B4-BE49-F238E27FC236}">
                <a16:creationId xmlns:a16="http://schemas.microsoft.com/office/drawing/2014/main" id="{37589303-0C95-987C-3D1A-19A6482A3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55" y="2052895"/>
            <a:ext cx="3295902" cy="329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E615AA19-E77A-4844-90EE-E4E3217DB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15498"/>
            <a:ext cx="231012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Google Sans Text"/>
              </a:rPr>
              <a:t>Traducción al portugués: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BO" altLang="es-BO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Google Sans Text"/>
              </a:rPr>
            </a:br>
            <a:endParaRPr kumimoji="0" lang="es-BO" altLang="es-BO" sz="1800" b="0" i="0" u="none" strike="noStrike" cap="none" normalizeH="0" baseline="0" dirty="0">
              <a:ln>
                <a:noFill/>
              </a:ln>
              <a:solidFill>
                <a:srgbClr val="1F1F1F"/>
              </a:solidFill>
              <a:effectLst/>
              <a:latin typeface="Google Sans Text"/>
            </a:endParaRPr>
          </a:p>
        </p:txBody>
      </p:sp>
    </p:spTree>
    <p:extLst>
      <p:ext uri="{BB962C8B-B14F-4D97-AF65-F5344CB8AC3E}">
        <p14:creationId xmlns:p14="http://schemas.microsoft.com/office/powerpoint/2010/main" val="68886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n de Story Pin">
            <a:extLst>
              <a:ext uri="{FF2B5EF4-FFF2-40B4-BE49-F238E27FC236}">
                <a16:creationId xmlns:a16="http://schemas.microsoft.com/office/drawing/2014/main" id="{E76BB8A0-FC62-B264-9113-B6C8BE046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01"/>
          <a:stretch/>
        </p:blipFill>
        <p:spPr bwMode="auto">
          <a:xfrm flipH="1">
            <a:off x="14773" y="-2697"/>
            <a:ext cx="12162453" cy="68606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473697B-6154-EEE9-56B9-EE16EC4DD0B3}"/>
              </a:ext>
            </a:extLst>
          </p:cNvPr>
          <p:cNvSpPr/>
          <p:nvPr/>
        </p:nvSpPr>
        <p:spPr>
          <a:xfrm>
            <a:off x="2249208" y="136480"/>
            <a:ext cx="7852803" cy="682388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  <a:spcBef>
                <a:spcPts val="1875"/>
              </a:spcBef>
              <a:spcAft>
                <a:spcPts val="750"/>
              </a:spcAft>
            </a:pPr>
            <a:r>
              <a:rPr lang="es-MX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REUNIENDO A LOS HOMBRES Y MUJERES DE BUENA VOLUNTAD</a:t>
            </a:r>
            <a:endParaRPr lang="es-MX" sz="1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10983F2-7ABB-4A96-A837-79FF10637537}"/>
              </a:ext>
            </a:extLst>
          </p:cNvPr>
          <p:cNvSpPr txBox="1"/>
          <p:nvPr/>
        </p:nvSpPr>
        <p:spPr>
          <a:xfrm>
            <a:off x="427628" y="1119116"/>
            <a:ext cx="11336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El espíritu de buena voluntad prevalece en millones de seres y evoca el sentido de responsabilidad.</a:t>
            </a:r>
          </a:p>
          <a:p>
            <a:r>
              <a:rPr lang="es-BO" b="1" dirty="0">
                <a:solidFill>
                  <a:schemeClr val="accent6"/>
                </a:solidFill>
              </a:rPr>
              <a:t>O </a:t>
            </a:r>
            <a:r>
              <a:rPr lang="es-BO" b="1" dirty="0" err="1">
                <a:solidFill>
                  <a:schemeClr val="accent6"/>
                </a:solidFill>
              </a:rPr>
              <a:t>espírito</a:t>
            </a:r>
            <a:r>
              <a:rPr lang="es-BO" b="1" dirty="0">
                <a:solidFill>
                  <a:schemeClr val="accent6"/>
                </a:solidFill>
              </a:rPr>
              <a:t> de boa </a:t>
            </a:r>
            <a:r>
              <a:rPr lang="es-BO" b="1" dirty="0" err="1">
                <a:solidFill>
                  <a:schemeClr val="accent6"/>
                </a:solidFill>
              </a:rPr>
              <a:t>vontade</a:t>
            </a:r>
            <a:r>
              <a:rPr lang="es-BO" b="1" dirty="0">
                <a:solidFill>
                  <a:schemeClr val="accent6"/>
                </a:solidFill>
              </a:rPr>
              <a:t> prevalece em </a:t>
            </a:r>
            <a:r>
              <a:rPr lang="es-BO" b="1" dirty="0" err="1">
                <a:solidFill>
                  <a:schemeClr val="accent6"/>
                </a:solidFill>
              </a:rPr>
              <a:t>milhões</a:t>
            </a:r>
            <a:r>
              <a:rPr lang="es-BO" b="1" dirty="0">
                <a:solidFill>
                  <a:schemeClr val="accent6"/>
                </a:solidFill>
              </a:rPr>
              <a:t> de </a:t>
            </a:r>
            <a:r>
              <a:rPr lang="es-BO" b="1" dirty="0" err="1">
                <a:solidFill>
                  <a:schemeClr val="accent6"/>
                </a:solidFill>
              </a:rPr>
              <a:t>pessoas</a:t>
            </a:r>
            <a:r>
              <a:rPr lang="es-BO" b="1" dirty="0">
                <a:solidFill>
                  <a:schemeClr val="accent6"/>
                </a:solidFill>
              </a:rPr>
              <a:t> e evoca o </a:t>
            </a:r>
            <a:r>
              <a:rPr lang="es-BO" b="1" dirty="0" err="1">
                <a:solidFill>
                  <a:schemeClr val="accent6"/>
                </a:solidFill>
              </a:rPr>
              <a:t>senso</a:t>
            </a:r>
            <a:r>
              <a:rPr lang="es-BO" b="1" dirty="0">
                <a:solidFill>
                  <a:schemeClr val="accent6"/>
                </a:solidFill>
              </a:rPr>
              <a:t> de </a:t>
            </a:r>
            <a:r>
              <a:rPr lang="es-BO" b="1" dirty="0" err="1">
                <a:solidFill>
                  <a:schemeClr val="accent6"/>
                </a:solidFill>
              </a:rPr>
              <a:t>responsabilidade</a:t>
            </a:r>
            <a:r>
              <a:rPr lang="es-BO" b="1" dirty="0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F3549E3-D9E1-4096-96F8-F9C86C126CC2}"/>
              </a:ext>
            </a:extLst>
          </p:cNvPr>
          <p:cNvSpPr txBox="1"/>
          <p:nvPr/>
        </p:nvSpPr>
        <p:spPr>
          <a:xfrm>
            <a:off x="427630" y="2101755"/>
            <a:ext cx="11336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Evitarán todo ataque a los regímenes y personalidades existentes y cumplirán las leyes del país en que viven.</a:t>
            </a:r>
          </a:p>
          <a:p>
            <a:r>
              <a:rPr lang="es-BO" b="1" dirty="0" err="1">
                <a:solidFill>
                  <a:schemeClr val="accent6"/>
                </a:solidFill>
              </a:rPr>
              <a:t>Evitarão</a:t>
            </a:r>
            <a:r>
              <a:rPr lang="es-BO" b="1" dirty="0">
                <a:solidFill>
                  <a:schemeClr val="accent6"/>
                </a:solidFill>
              </a:rPr>
              <a:t> todo ataque </a:t>
            </a:r>
            <a:r>
              <a:rPr lang="es-BO" b="1" dirty="0" err="1">
                <a:solidFill>
                  <a:schemeClr val="accent6"/>
                </a:solidFill>
              </a:rPr>
              <a:t>aos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regimes</a:t>
            </a:r>
            <a:r>
              <a:rPr lang="es-BO" b="1" dirty="0">
                <a:solidFill>
                  <a:schemeClr val="accent6"/>
                </a:solidFill>
              </a:rPr>
              <a:t> e </a:t>
            </a:r>
            <a:r>
              <a:rPr lang="es-BO" b="1" dirty="0" err="1">
                <a:solidFill>
                  <a:schemeClr val="accent6"/>
                </a:solidFill>
              </a:rPr>
              <a:t>às</a:t>
            </a:r>
            <a:r>
              <a:rPr lang="es-BO" b="1" dirty="0">
                <a:solidFill>
                  <a:schemeClr val="accent6"/>
                </a:solidFill>
              </a:rPr>
              <a:t> personalidades existentes e </a:t>
            </a:r>
            <a:r>
              <a:rPr lang="es-BO" b="1" dirty="0" err="1">
                <a:solidFill>
                  <a:schemeClr val="accent6"/>
                </a:solidFill>
              </a:rPr>
              <a:t>cumprirão</a:t>
            </a:r>
            <a:r>
              <a:rPr lang="es-BO" b="1" dirty="0">
                <a:solidFill>
                  <a:schemeClr val="accent6"/>
                </a:solidFill>
              </a:rPr>
              <a:t> as </a:t>
            </a:r>
            <a:r>
              <a:rPr lang="es-BO" b="1" dirty="0" err="1">
                <a:solidFill>
                  <a:schemeClr val="accent6"/>
                </a:solidFill>
              </a:rPr>
              <a:t>leis</a:t>
            </a:r>
            <a:r>
              <a:rPr lang="es-BO" b="1" dirty="0">
                <a:solidFill>
                  <a:schemeClr val="accent6"/>
                </a:solidFill>
              </a:rPr>
              <a:t> do país em que </a:t>
            </a:r>
            <a:r>
              <a:rPr lang="es-BO" b="1" dirty="0" err="1">
                <a:solidFill>
                  <a:schemeClr val="accent6"/>
                </a:solidFill>
              </a:rPr>
              <a:t>vivem</a:t>
            </a:r>
            <a:r>
              <a:rPr lang="es-BO" b="1" dirty="0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D5FBC6C-C1F8-41AD-9A25-41C4532A4542}"/>
              </a:ext>
            </a:extLst>
          </p:cNvPr>
          <p:cNvSpPr txBox="1"/>
          <p:nvPr/>
        </p:nvSpPr>
        <p:spPr>
          <a:xfrm>
            <a:off x="427630" y="3111690"/>
            <a:ext cx="11336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Procurarán toda oportunidad para acentuar la hermandad de las naciones, la unidad de la fe y la interdependen­cia económica.</a:t>
            </a:r>
          </a:p>
          <a:p>
            <a:r>
              <a:rPr lang="es-BO" b="1" dirty="0" err="1">
                <a:solidFill>
                  <a:schemeClr val="accent6"/>
                </a:solidFill>
              </a:rPr>
              <a:t>Procurarão</a:t>
            </a:r>
            <a:r>
              <a:rPr lang="es-BO" b="1" dirty="0">
                <a:solidFill>
                  <a:schemeClr val="accent6"/>
                </a:solidFill>
              </a:rPr>
              <a:t> todas as oportunidades para enfatizar a </a:t>
            </a:r>
            <a:r>
              <a:rPr lang="es-BO" b="1" dirty="0" err="1">
                <a:solidFill>
                  <a:schemeClr val="accent6"/>
                </a:solidFill>
              </a:rPr>
              <a:t>fraternidade</a:t>
            </a:r>
            <a:r>
              <a:rPr lang="es-BO" b="1" dirty="0">
                <a:solidFill>
                  <a:schemeClr val="accent6"/>
                </a:solidFill>
              </a:rPr>
              <a:t> das </a:t>
            </a:r>
            <a:r>
              <a:rPr lang="es-BO" b="1" dirty="0" err="1">
                <a:solidFill>
                  <a:schemeClr val="accent6"/>
                </a:solidFill>
              </a:rPr>
              <a:t>nações</a:t>
            </a:r>
            <a:r>
              <a:rPr lang="es-BO" b="1" dirty="0">
                <a:solidFill>
                  <a:schemeClr val="accent6"/>
                </a:solidFill>
              </a:rPr>
              <a:t>, a </a:t>
            </a:r>
            <a:r>
              <a:rPr lang="es-BO" b="1" dirty="0" err="1">
                <a:solidFill>
                  <a:schemeClr val="accent6"/>
                </a:solidFill>
              </a:rPr>
              <a:t>unidade</a:t>
            </a:r>
            <a:r>
              <a:rPr lang="es-BO" b="1" dirty="0">
                <a:solidFill>
                  <a:schemeClr val="accent6"/>
                </a:solidFill>
              </a:rPr>
              <a:t> da </a:t>
            </a:r>
            <a:r>
              <a:rPr lang="es-BO" b="1" dirty="0" err="1">
                <a:solidFill>
                  <a:schemeClr val="accent6"/>
                </a:solidFill>
              </a:rPr>
              <a:t>fé</a:t>
            </a:r>
            <a:r>
              <a:rPr lang="es-BO" b="1" dirty="0">
                <a:solidFill>
                  <a:schemeClr val="accent6"/>
                </a:solidFill>
              </a:rPr>
              <a:t> e a </a:t>
            </a:r>
            <a:r>
              <a:rPr lang="es-BO" b="1" dirty="0" err="1">
                <a:solidFill>
                  <a:schemeClr val="accent6"/>
                </a:solidFill>
              </a:rPr>
              <a:t>interdependência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econômica</a:t>
            </a:r>
            <a:r>
              <a:rPr lang="es-BO" b="1" dirty="0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1D180FC-BBF2-4026-BD49-6CA80B20AE5C}"/>
              </a:ext>
            </a:extLst>
          </p:cNvPr>
          <p:cNvSpPr txBox="1"/>
          <p:nvPr/>
        </p:nvSpPr>
        <p:spPr>
          <a:xfrm>
            <a:off x="427630" y="4538555"/>
            <a:ext cx="11336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Se empeñarán en no pronunciar una palabra ni desarrollar una acción que produzca separación o genere antipatía.</a:t>
            </a:r>
          </a:p>
          <a:p>
            <a:r>
              <a:rPr lang="es-BO" b="1" dirty="0" err="1">
                <a:solidFill>
                  <a:schemeClr val="accent6"/>
                </a:solidFill>
              </a:rPr>
              <a:t>Esforçar</a:t>
            </a:r>
            <a:r>
              <a:rPr lang="es-BO" b="1" dirty="0">
                <a:solidFill>
                  <a:schemeClr val="accent6"/>
                </a:solidFill>
              </a:rPr>
              <a:t>-se-</a:t>
            </a:r>
            <a:r>
              <a:rPr lang="es-BO" b="1" dirty="0" err="1">
                <a:solidFill>
                  <a:schemeClr val="accent6"/>
                </a:solidFill>
              </a:rPr>
              <a:t>ão</a:t>
            </a:r>
            <a:r>
              <a:rPr lang="es-BO" b="1" dirty="0">
                <a:solidFill>
                  <a:schemeClr val="accent6"/>
                </a:solidFill>
              </a:rPr>
              <a:t> para </a:t>
            </a:r>
            <a:r>
              <a:rPr lang="es-BO" b="1" dirty="0" err="1">
                <a:solidFill>
                  <a:schemeClr val="accent6"/>
                </a:solidFill>
              </a:rPr>
              <a:t>não</a:t>
            </a:r>
            <a:r>
              <a:rPr lang="es-BO" b="1" dirty="0">
                <a:solidFill>
                  <a:schemeClr val="accent6"/>
                </a:solidFill>
              </a:rPr>
              <a:t> pronunciar </a:t>
            </a:r>
            <a:r>
              <a:rPr lang="es-BO" b="1" dirty="0" err="1">
                <a:solidFill>
                  <a:schemeClr val="accent6"/>
                </a:solidFill>
              </a:rPr>
              <a:t>uma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palavra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nem</a:t>
            </a:r>
            <a:r>
              <a:rPr lang="es-BO" b="1" dirty="0">
                <a:solidFill>
                  <a:schemeClr val="accent6"/>
                </a:solidFill>
              </a:rPr>
              <a:t> realizar </a:t>
            </a:r>
            <a:r>
              <a:rPr lang="es-BO" b="1" dirty="0" err="1">
                <a:solidFill>
                  <a:schemeClr val="accent6"/>
                </a:solidFill>
              </a:rPr>
              <a:t>uma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ação</a:t>
            </a:r>
            <a:r>
              <a:rPr lang="es-BO" b="1" dirty="0">
                <a:solidFill>
                  <a:schemeClr val="accent6"/>
                </a:solidFill>
              </a:rPr>
              <a:t> que </a:t>
            </a:r>
            <a:r>
              <a:rPr lang="es-BO" b="1" dirty="0" err="1">
                <a:solidFill>
                  <a:schemeClr val="accent6"/>
                </a:solidFill>
              </a:rPr>
              <a:t>produza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separação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ou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gere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antipatia</a:t>
            </a:r>
            <a:r>
              <a:rPr lang="es-BO" b="1" dirty="0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DADF4E-54DE-4C53-A636-07CD090FD4F8}"/>
              </a:ext>
            </a:extLst>
          </p:cNvPr>
          <p:cNvSpPr txBox="1"/>
          <p:nvPr/>
        </p:nvSpPr>
        <p:spPr>
          <a:xfrm>
            <a:off x="427629" y="5698277"/>
            <a:ext cx="11336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El NGSM consagrará su esfuerzo, que será eliminar el temor que impera en el mundo.</a:t>
            </a:r>
          </a:p>
          <a:p>
            <a:r>
              <a:rPr lang="es-BO" b="1" dirty="0">
                <a:solidFill>
                  <a:schemeClr val="accent6"/>
                </a:solidFill>
              </a:rPr>
              <a:t>O NGSM consagrará </a:t>
            </a:r>
            <a:r>
              <a:rPr lang="es-BO" b="1" dirty="0" err="1">
                <a:solidFill>
                  <a:schemeClr val="accent6"/>
                </a:solidFill>
              </a:rPr>
              <a:t>seus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esforços</a:t>
            </a:r>
            <a:r>
              <a:rPr lang="es-BO" b="1" dirty="0">
                <a:solidFill>
                  <a:schemeClr val="accent6"/>
                </a:solidFill>
              </a:rPr>
              <a:t> à tarefa de eliminar o medo que impera no mundo.</a:t>
            </a:r>
          </a:p>
        </p:txBody>
      </p:sp>
    </p:spTree>
    <p:extLst>
      <p:ext uri="{BB962C8B-B14F-4D97-AF65-F5344CB8AC3E}">
        <p14:creationId xmlns:p14="http://schemas.microsoft.com/office/powerpoint/2010/main" val="107131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n de Story Pin">
            <a:extLst>
              <a:ext uri="{FF2B5EF4-FFF2-40B4-BE49-F238E27FC236}">
                <a16:creationId xmlns:a16="http://schemas.microsoft.com/office/drawing/2014/main" id="{A651A5F5-1B51-0CD2-ED8F-A57EF4EC2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ADC0CC4F-0E03-4BFC-BCCE-998C63CCB7E2}"/>
              </a:ext>
            </a:extLst>
          </p:cNvPr>
          <p:cNvSpPr/>
          <p:nvPr/>
        </p:nvSpPr>
        <p:spPr>
          <a:xfrm>
            <a:off x="21317" y="666172"/>
            <a:ext cx="12149365" cy="619182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8194" name="Picture 2" descr="Imagen de Story Pin">
            <a:extLst>
              <a:ext uri="{FF2B5EF4-FFF2-40B4-BE49-F238E27FC236}">
                <a16:creationId xmlns:a16="http://schemas.microsoft.com/office/drawing/2014/main" id="{DFD9CB33-A096-A43E-13C7-2E9CF2670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4" r="8342" b="21592"/>
          <a:stretch/>
        </p:blipFill>
        <p:spPr bwMode="auto">
          <a:xfrm>
            <a:off x="7656394" y="1898934"/>
            <a:ext cx="4445080" cy="418986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8C9F403-F97D-5573-30BE-7B64568AFC9F}"/>
              </a:ext>
            </a:extLst>
          </p:cNvPr>
          <p:cNvSpPr/>
          <p:nvPr/>
        </p:nvSpPr>
        <p:spPr>
          <a:xfrm>
            <a:off x="4503761" y="147645"/>
            <a:ext cx="3152633" cy="496282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  <a:spcBef>
                <a:spcPts val="1875"/>
              </a:spcBef>
              <a:spcAft>
                <a:spcPts val="750"/>
              </a:spcAft>
            </a:pPr>
            <a:r>
              <a:rPr lang="es-MX" sz="1800" b="1" spc="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 MISIÓN</a:t>
            </a:r>
            <a:endParaRPr lang="es-MX" sz="1800" spc="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B6174E3-AB43-4062-8546-F6F451405E39}"/>
              </a:ext>
            </a:extLst>
          </p:cNvPr>
          <p:cNvSpPr txBox="1"/>
          <p:nvPr/>
        </p:nvSpPr>
        <p:spPr>
          <a:xfrm>
            <a:off x="428341" y="1105469"/>
            <a:ext cx="11404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Exteriorizar la Jerarquía en el plano físico, o una réplica funcional de este cuerpo esencialmente subje­tivo.</a:t>
            </a:r>
          </a:p>
          <a:p>
            <a:r>
              <a:rPr lang="es-BO" b="1" dirty="0">
                <a:solidFill>
                  <a:schemeClr val="accent6"/>
                </a:solidFill>
              </a:rPr>
              <a:t>Exteriorizar a </a:t>
            </a:r>
            <a:r>
              <a:rPr lang="es-BO" b="1" dirty="0" err="1">
                <a:solidFill>
                  <a:schemeClr val="accent6"/>
                </a:solidFill>
              </a:rPr>
              <a:t>Hierarquia</a:t>
            </a:r>
            <a:r>
              <a:rPr lang="es-BO" b="1" dirty="0">
                <a:solidFill>
                  <a:schemeClr val="accent6"/>
                </a:solidFill>
              </a:rPr>
              <a:t> no plano físico, </a:t>
            </a:r>
            <a:r>
              <a:rPr lang="es-BO" b="1" dirty="0" err="1">
                <a:solidFill>
                  <a:schemeClr val="accent6"/>
                </a:solidFill>
              </a:rPr>
              <a:t>ou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uma</a:t>
            </a:r>
            <a:r>
              <a:rPr lang="es-BO" b="1" dirty="0">
                <a:solidFill>
                  <a:schemeClr val="accent6"/>
                </a:solidFill>
              </a:rPr>
              <a:t> réplica funcional </a:t>
            </a:r>
            <a:r>
              <a:rPr lang="es-BO" b="1" dirty="0" err="1">
                <a:solidFill>
                  <a:schemeClr val="accent6"/>
                </a:solidFill>
              </a:rPr>
              <a:t>desse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corpo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essencialmente</a:t>
            </a:r>
            <a:r>
              <a:rPr lang="es-BO" b="1" dirty="0">
                <a:solidFill>
                  <a:schemeClr val="accent6"/>
                </a:solidFill>
              </a:rPr>
              <a:t> subjetivo.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76EB6B9-3C85-434C-B5AC-87B222031450}"/>
              </a:ext>
            </a:extLst>
          </p:cNvPr>
          <p:cNvSpPr txBox="1"/>
          <p:nvPr/>
        </p:nvSpPr>
        <p:spPr>
          <a:xfrm>
            <a:off x="428341" y="2074439"/>
            <a:ext cx="11568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Estimular el alma para que alcance clara percepción, visión inteligente, verdadera comprensión y planeamiento acertado.</a:t>
            </a:r>
          </a:p>
          <a:p>
            <a:r>
              <a:rPr lang="es-BO" b="1" dirty="0">
                <a:solidFill>
                  <a:schemeClr val="accent6"/>
                </a:solidFill>
              </a:rPr>
              <a:t>Estimular a alma para que alcance clara </a:t>
            </a:r>
            <a:r>
              <a:rPr lang="es-BO" b="1" dirty="0" err="1">
                <a:solidFill>
                  <a:schemeClr val="accent6"/>
                </a:solidFill>
              </a:rPr>
              <a:t>percepção</a:t>
            </a:r>
            <a:r>
              <a:rPr lang="es-BO" b="1" dirty="0">
                <a:solidFill>
                  <a:schemeClr val="accent6"/>
                </a:solidFill>
              </a:rPr>
              <a:t>, </a:t>
            </a:r>
            <a:r>
              <a:rPr lang="es-BO" b="1" dirty="0" err="1">
                <a:solidFill>
                  <a:schemeClr val="accent6"/>
                </a:solidFill>
              </a:rPr>
              <a:t>visão</a:t>
            </a:r>
            <a:r>
              <a:rPr lang="es-BO" b="1" dirty="0">
                <a:solidFill>
                  <a:schemeClr val="accent6"/>
                </a:solidFill>
              </a:rPr>
              <a:t> inteligente, </a:t>
            </a:r>
            <a:r>
              <a:rPr lang="es-BO" b="1" dirty="0" err="1">
                <a:solidFill>
                  <a:schemeClr val="accent6"/>
                </a:solidFill>
              </a:rPr>
              <a:t>verdadeira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compreensão</a:t>
            </a:r>
            <a:r>
              <a:rPr lang="es-BO" b="1" dirty="0">
                <a:solidFill>
                  <a:schemeClr val="accent6"/>
                </a:solidFill>
              </a:rPr>
              <a:t> e </a:t>
            </a:r>
            <a:r>
              <a:rPr lang="es-BO" b="1" dirty="0" err="1">
                <a:solidFill>
                  <a:schemeClr val="accent6"/>
                </a:solidFill>
              </a:rPr>
              <a:t>planejamento</a:t>
            </a:r>
            <a:r>
              <a:rPr lang="es-BO" b="1" dirty="0">
                <a:solidFill>
                  <a:schemeClr val="accent6"/>
                </a:solidFill>
              </a:rPr>
              <a:t> acertado.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DD966B8-E28D-4C18-8A03-791C2B2A0F74}"/>
              </a:ext>
            </a:extLst>
          </p:cNvPr>
          <p:cNvSpPr txBox="1"/>
          <p:nvPr/>
        </p:nvSpPr>
        <p:spPr>
          <a:xfrm>
            <a:off x="428343" y="3388080"/>
            <a:ext cx="11335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Estimular dinámicamente en el mundo la energía de la voluntad al bien</a:t>
            </a:r>
          </a:p>
          <a:p>
            <a:r>
              <a:rPr lang="es-ES" b="1" dirty="0">
                <a:solidFill>
                  <a:schemeClr val="accent6"/>
                </a:solidFill>
              </a:rPr>
              <a:t>Estimular </a:t>
            </a:r>
            <a:r>
              <a:rPr lang="es-ES" b="1" dirty="0" err="1">
                <a:solidFill>
                  <a:schemeClr val="accent6"/>
                </a:solidFill>
              </a:rPr>
              <a:t>dinamicamente</a:t>
            </a:r>
            <a:r>
              <a:rPr lang="es-ES" b="1" dirty="0">
                <a:solidFill>
                  <a:schemeClr val="accent6"/>
                </a:solidFill>
              </a:rPr>
              <a:t> no mundo a </a:t>
            </a:r>
            <a:r>
              <a:rPr lang="es-ES" b="1" dirty="0" err="1">
                <a:solidFill>
                  <a:schemeClr val="accent6"/>
                </a:solidFill>
              </a:rPr>
              <a:t>energia</a:t>
            </a:r>
            <a:r>
              <a:rPr lang="es-ES" b="1" dirty="0">
                <a:solidFill>
                  <a:schemeClr val="accent6"/>
                </a:solidFill>
              </a:rPr>
              <a:t> da </a:t>
            </a:r>
            <a:r>
              <a:rPr lang="es-ES" b="1" dirty="0" err="1">
                <a:solidFill>
                  <a:schemeClr val="accent6"/>
                </a:solidFill>
              </a:rPr>
              <a:t>vontade</a:t>
            </a:r>
            <a:r>
              <a:rPr lang="es-ES" b="1" dirty="0">
                <a:solidFill>
                  <a:schemeClr val="accent6"/>
                </a:solidFill>
              </a:rPr>
              <a:t> para o </a:t>
            </a:r>
            <a:r>
              <a:rPr lang="es-ES" b="1" dirty="0" err="1">
                <a:solidFill>
                  <a:schemeClr val="accent6"/>
                </a:solidFill>
              </a:rPr>
              <a:t>bem</a:t>
            </a:r>
            <a:r>
              <a:rPr lang="es-ES" b="1" dirty="0">
                <a:solidFill>
                  <a:schemeClr val="accent6"/>
                </a:solidFill>
              </a:rPr>
              <a:t>.</a:t>
            </a:r>
            <a:endParaRPr lang="es-BO" b="1" dirty="0">
              <a:solidFill>
                <a:schemeClr val="accent6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4EB1659-03BE-4B00-8E43-8EF2878303EE}"/>
              </a:ext>
            </a:extLst>
          </p:cNvPr>
          <p:cNvSpPr txBox="1"/>
          <p:nvPr/>
        </p:nvSpPr>
        <p:spPr>
          <a:xfrm>
            <a:off x="428341" y="4127156"/>
            <a:ext cx="11239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Preparar a la humanidad para la reaparición de Cristo.</a:t>
            </a:r>
          </a:p>
          <a:p>
            <a:r>
              <a:rPr lang="es-BO" b="1" dirty="0">
                <a:solidFill>
                  <a:schemeClr val="accent6"/>
                </a:solidFill>
              </a:rPr>
              <a:t>Preparar a </a:t>
            </a:r>
            <a:r>
              <a:rPr lang="es-BO" b="1" dirty="0" err="1">
                <a:solidFill>
                  <a:schemeClr val="accent6"/>
                </a:solidFill>
              </a:rPr>
              <a:t>humanidade</a:t>
            </a:r>
            <a:r>
              <a:rPr lang="es-BO" b="1" dirty="0">
                <a:solidFill>
                  <a:schemeClr val="accent6"/>
                </a:solidFill>
              </a:rPr>
              <a:t> para o </a:t>
            </a:r>
            <a:r>
              <a:rPr lang="es-BO" b="1" dirty="0" err="1">
                <a:solidFill>
                  <a:schemeClr val="accent6"/>
                </a:solidFill>
              </a:rPr>
              <a:t>reaparecimento</a:t>
            </a:r>
            <a:r>
              <a:rPr lang="es-BO" b="1" dirty="0">
                <a:solidFill>
                  <a:schemeClr val="accent6"/>
                </a:solidFill>
              </a:rPr>
              <a:t> do Cristo.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2DCE2FA-A362-40E3-B5C4-3A144258C977}"/>
              </a:ext>
            </a:extLst>
          </p:cNvPr>
          <p:cNvSpPr txBox="1"/>
          <p:nvPr/>
        </p:nvSpPr>
        <p:spPr>
          <a:xfrm>
            <a:off x="428341" y="5099597"/>
            <a:ext cx="11261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Reunir a todos los agentes de buena voluntad que responden a la energía de la divina voluntad al bien.</a:t>
            </a:r>
          </a:p>
          <a:p>
            <a:r>
              <a:rPr lang="es-BO" b="1" dirty="0">
                <a:solidFill>
                  <a:schemeClr val="accent6"/>
                </a:solidFill>
              </a:rPr>
              <a:t>Reunir todos os agentes de boa </a:t>
            </a:r>
            <a:r>
              <a:rPr lang="es-BO" b="1" dirty="0" err="1">
                <a:solidFill>
                  <a:schemeClr val="accent6"/>
                </a:solidFill>
              </a:rPr>
              <a:t>vontade</a:t>
            </a:r>
            <a:r>
              <a:rPr lang="es-BO" b="1" dirty="0">
                <a:solidFill>
                  <a:schemeClr val="accent6"/>
                </a:solidFill>
              </a:rPr>
              <a:t> que </a:t>
            </a:r>
            <a:r>
              <a:rPr lang="es-BO" b="1" dirty="0" err="1">
                <a:solidFill>
                  <a:schemeClr val="accent6"/>
                </a:solidFill>
              </a:rPr>
              <a:t>respondem</a:t>
            </a:r>
            <a:r>
              <a:rPr lang="es-BO" b="1" dirty="0">
                <a:solidFill>
                  <a:schemeClr val="accent6"/>
                </a:solidFill>
              </a:rPr>
              <a:t> à </a:t>
            </a:r>
            <a:r>
              <a:rPr lang="es-BO" b="1" dirty="0" err="1">
                <a:solidFill>
                  <a:schemeClr val="accent6"/>
                </a:solidFill>
              </a:rPr>
              <a:t>energia</a:t>
            </a:r>
            <a:r>
              <a:rPr lang="es-BO" b="1" dirty="0">
                <a:solidFill>
                  <a:schemeClr val="accent6"/>
                </a:solidFill>
              </a:rPr>
              <a:t> da divina </a:t>
            </a:r>
            <a:r>
              <a:rPr lang="es-BO" b="1" dirty="0" err="1">
                <a:solidFill>
                  <a:schemeClr val="accent6"/>
                </a:solidFill>
              </a:rPr>
              <a:t>vontade</a:t>
            </a:r>
            <a:r>
              <a:rPr lang="es-BO" b="1" dirty="0">
                <a:solidFill>
                  <a:schemeClr val="accent6"/>
                </a:solidFill>
              </a:rPr>
              <a:t> para o </a:t>
            </a:r>
            <a:r>
              <a:rPr lang="es-BO" b="1" dirty="0" err="1">
                <a:solidFill>
                  <a:schemeClr val="accent6"/>
                </a:solidFill>
              </a:rPr>
              <a:t>bem</a:t>
            </a:r>
            <a:r>
              <a:rPr lang="es-BO" b="1" dirty="0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25E3373-FDD9-494B-BE83-84824B8D7BC0}"/>
              </a:ext>
            </a:extLst>
          </p:cNvPr>
          <p:cNvSpPr txBox="1"/>
          <p:nvPr/>
        </p:nvSpPr>
        <p:spPr>
          <a:xfrm>
            <a:off x="428342" y="6024420"/>
            <a:ext cx="11404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Ser puente de unión y medio de comunicación entre la Jerarquía y la Humani­dad. </a:t>
            </a:r>
          </a:p>
          <a:p>
            <a:r>
              <a:rPr lang="es-BO" b="1" dirty="0">
                <a:solidFill>
                  <a:schemeClr val="accent6"/>
                </a:solidFill>
              </a:rPr>
              <a:t>Ser </a:t>
            </a:r>
            <a:r>
              <a:rPr lang="es-BO" b="1" dirty="0" err="1">
                <a:solidFill>
                  <a:schemeClr val="accent6"/>
                </a:solidFill>
              </a:rPr>
              <a:t>uma</a:t>
            </a:r>
            <a:r>
              <a:rPr lang="es-BO" b="1" dirty="0">
                <a:solidFill>
                  <a:schemeClr val="accent6"/>
                </a:solidFill>
              </a:rPr>
              <a:t> ponte de </a:t>
            </a:r>
            <a:r>
              <a:rPr lang="es-BO" b="1" dirty="0" err="1">
                <a:solidFill>
                  <a:schemeClr val="accent6"/>
                </a:solidFill>
              </a:rPr>
              <a:t>união</a:t>
            </a:r>
            <a:r>
              <a:rPr lang="es-BO" b="1" dirty="0">
                <a:solidFill>
                  <a:schemeClr val="accent6"/>
                </a:solidFill>
              </a:rPr>
              <a:t> e </a:t>
            </a:r>
            <a:r>
              <a:rPr lang="es-BO" b="1" dirty="0" err="1">
                <a:solidFill>
                  <a:schemeClr val="accent6"/>
                </a:solidFill>
              </a:rPr>
              <a:t>um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meio</a:t>
            </a:r>
            <a:r>
              <a:rPr lang="es-BO" b="1" dirty="0">
                <a:solidFill>
                  <a:schemeClr val="accent6"/>
                </a:solidFill>
              </a:rPr>
              <a:t> de </a:t>
            </a:r>
            <a:r>
              <a:rPr lang="es-BO" b="1" dirty="0" err="1">
                <a:solidFill>
                  <a:schemeClr val="accent6"/>
                </a:solidFill>
              </a:rPr>
              <a:t>comunicação</a:t>
            </a:r>
            <a:r>
              <a:rPr lang="es-BO" b="1" dirty="0">
                <a:solidFill>
                  <a:schemeClr val="accent6"/>
                </a:solidFill>
              </a:rPr>
              <a:t> entre a </a:t>
            </a:r>
            <a:r>
              <a:rPr lang="es-BO" b="1" dirty="0" err="1">
                <a:solidFill>
                  <a:schemeClr val="accent6"/>
                </a:solidFill>
              </a:rPr>
              <a:t>Hierarquia</a:t>
            </a:r>
            <a:r>
              <a:rPr lang="es-BO" b="1" dirty="0">
                <a:solidFill>
                  <a:schemeClr val="accent6"/>
                </a:solidFill>
              </a:rPr>
              <a:t> e a </a:t>
            </a:r>
            <a:r>
              <a:rPr lang="es-BO" b="1" dirty="0" err="1">
                <a:solidFill>
                  <a:schemeClr val="accent6"/>
                </a:solidFill>
              </a:rPr>
              <a:t>Humanidade</a:t>
            </a:r>
            <a:r>
              <a:rPr lang="es-BO" b="1" dirty="0">
                <a:solidFill>
                  <a:schemeClr val="accent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7186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n de Story Pin">
            <a:extLst>
              <a:ext uri="{FF2B5EF4-FFF2-40B4-BE49-F238E27FC236}">
                <a16:creationId xmlns:a16="http://schemas.microsoft.com/office/drawing/2014/main" id="{A651A5F5-1B51-0CD2-ED8F-A57EF4EC2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58AC57D2-03A1-4703-AF17-2F86C549ACE1}"/>
              </a:ext>
            </a:extLst>
          </p:cNvPr>
          <p:cNvSpPr/>
          <p:nvPr/>
        </p:nvSpPr>
        <p:spPr>
          <a:xfrm>
            <a:off x="2158597" y="144101"/>
            <a:ext cx="7761089" cy="503367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  <a:spcBef>
                <a:spcPts val="1875"/>
              </a:spcBef>
              <a:spcAft>
                <a:spcPts val="750"/>
              </a:spcAft>
            </a:pPr>
            <a:r>
              <a:rPr lang="es-MX" sz="18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PREPARACIÓN PARA LA REAPARICIÓN DE CRISTO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33F6CF9-5832-45E0-B15B-E1084029B3D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440" y="1695586"/>
            <a:ext cx="4254492" cy="3965351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D267CEB0-463C-4ED7-AAC9-5B0B4CB566B7}"/>
              </a:ext>
            </a:extLst>
          </p:cNvPr>
          <p:cNvSpPr/>
          <p:nvPr/>
        </p:nvSpPr>
        <p:spPr>
          <a:xfrm>
            <a:off x="21317" y="666172"/>
            <a:ext cx="12149365" cy="619182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C8D244-0DDF-4DA1-BF66-5B7DBE0FFE99}"/>
              </a:ext>
            </a:extLst>
          </p:cNvPr>
          <p:cNvSpPr txBox="1"/>
          <p:nvPr/>
        </p:nvSpPr>
        <p:spPr>
          <a:xfrm>
            <a:off x="259307" y="1132764"/>
            <a:ext cx="11505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El NGSM proporciona esencialmente un campo de entrenamiento y de experiencia para quienes puedan elevarse espiritualmente y capacitarse para ser discípulos activos, dirigidos por el Cristo.</a:t>
            </a:r>
          </a:p>
          <a:p>
            <a:r>
              <a:rPr lang="es-BO" b="1" dirty="0">
                <a:solidFill>
                  <a:schemeClr val="accent6"/>
                </a:solidFill>
              </a:rPr>
              <a:t>O NGSM proporciona </a:t>
            </a:r>
            <a:r>
              <a:rPr lang="es-BO" b="1" dirty="0" err="1">
                <a:solidFill>
                  <a:schemeClr val="accent6"/>
                </a:solidFill>
              </a:rPr>
              <a:t>essencialmente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um</a:t>
            </a:r>
            <a:r>
              <a:rPr lang="es-BO" b="1" dirty="0">
                <a:solidFill>
                  <a:schemeClr val="accent6"/>
                </a:solidFill>
              </a:rPr>
              <a:t> campo de </a:t>
            </a:r>
            <a:r>
              <a:rPr lang="es-BO" b="1" dirty="0" err="1">
                <a:solidFill>
                  <a:schemeClr val="accent6"/>
                </a:solidFill>
              </a:rPr>
              <a:t>treinamento</a:t>
            </a:r>
            <a:r>
              <a:rPr lang="es-BO" b="1" dirty="0">
                <a:solidFill>
                  <a:schemeClr val="accent6"/>
                </a:solidFill>
              </a:rPr>
              <a:t> e de </a:t>
            </a:r>
            <a:r>
              <a:rPr lang="es-BO" b="1" dirty="0" err="1">
                <a:solidFill>
                  <a:schemeClr val="accent6"/>
                </a:solidFill>
              </a:rPr>
              <a:t>experiência</a:t>
            </a:r>
            <a:r>
              <a:rPr lang="es-BO" b="1" dirty="0">
                <a:solidFill>
                  <a:schemeClr val="accent6"/>
                </a:solidFill>
              </a:rPr>
              <a:t> para </a:t>
            </a:r>
            <a:r>
              <a:rPr lang="es-BO" b="1" dirty="0" err="1">
                <a:solidFill>
                  <a:schemeClr val="accent6"/>
                </a:solidFill>
              </a:rPr>
              <a:t>aqueles</a:t>
            </a:r>
            <a:r>
              <a:rPr lang="es-BO" b="1" dirty="0">
                <a:solidFill>
                  <a:schemeClr val="accent6"/>
                </a:solidFill>
              </a:rPr>
              <a:t> que </a:t>
            </a:r>
            <a:r>
              <a:rPr lang="es-BO" b="1" dirty="0" err="1">
                <a:solidFill>
                  <a:schemeClr val="accent6"/>
                </a:solidFill>
              </a:rPr>
              <a:t>possam</a:t>
            </a:r>
            <a:r>
              <a:rPr lang="es-BO" b="1" dirty="0">
                <a:solidFill>
                  <a:schemeClr val="accent6"/>
                </a:solidFill>
              </a:rPr>
              <a:t> elevar-se espiritualmente e capacitar-se para </a:t>
            </a:r>
            <a:r>
              <a:rPr lang="es-BO" b="1" dirty="0" err="1">
                <a:solidFill>
                  <a:schemeClr val="accent6"/>
                </a:solidFill>
              </a:rPr>
              <a:t>serem</a:t>
            </a:r>
            <a:r>
              <a:rPr lang="es-BO" b="1" dirty="0">
                <a:solidFill>
                  <a:schemeClr val="accent6"/>
                </a:solidFill>
              </a:rPr>
              <a:t> discípulos </a:t>
            </a:r>
            <a:r>
              <a:rPr lang="es-BO" b="1" dirty="0" err="1">
                <a:solidFill>
                  <a:schemeClr val="accent6"/>
                </a:solidFill>
              </a:rPr>
              <a:t>ativos</a:t>
            </a:r>
            <a:r>
              <a:rPr lang="es-BO" b="1" dirty="0">
                <a:solidFill>
                  <a:schemeClr val="accent6"/>
                </a:solidFill>
              </a:rPr>
              <a:t>, dirigidos pelo Cristo.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175C42-F254-4F50-8195-4576578629B2}"/>
              </a:ext>
            </a:extLst>
          </p:cNvPr>
          <p:cNvSpPr txBox="1"/>
          <p:nvPr/>
        </p:nvSpPr>
        <p:spPr>
          <a:xfrm>
            <a:off x="259307" y="2743200"/>
            <a:ext cx="11313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El mundo será salvado y reconstruido por grupos más bien que por individuos.</a:t>
            </a:r>
          </a:p>
          <a:p>
            <a:r>
              <a:rPr lang="es-BO" b="1" dirty="0">
                <a:solidFill>
                  <a:schemeClr val="accent6"/>
                </a:solidFill>
              </a:rPr>
              <a:t>O mundo será salvo e </a:t>
            </a:r>
            <a:r>
              <a:rPr lang="es-BO" b="1" dirty="0" err="1">
                <a:solidFill>
                  <a:schemeClr val="accent6"/>
                </a:solidFill>
              </a:rPr>
              <a:t>reconstruído</a:t>
            </a:r>
            <a:r>
              <a:rPr lang="es-BO" b="1" dirty="0">
                <a:solidFill>
                  <a:schemeClr val="accent6"/>
                </a:solidFill>
              </a:rPr>
              <a:t> por grupos, e </a:t>
            </a:r>
            <a:r>
              <a:rPr lang="es-BO" b="1" dirty="0" err="1">
                <a:solidFill>
                  <a:schemeClr val="accent6"/>
                </a:solidFill>
              </a:rPr>
              <a:t>não</a:t>
            </a:r>
            <a:r>
              <a:rPr lang="es-BO" b="1" dirty="0">
                <a:solidFill>
                  <a:schemeClr val="accent6"/>
                </a:solidFill>
              </a:rPr>
              <a:t> por </a:t>
            </a:r>
            <a:r>
              <a:rPr lang="es-BO" b="1" dirty="0" err="1">
                <a:solidFill>
                  <a:schemeClr val="accent6"/>
                </a:solidFill>
              </a:rPr>
              <a:t>indivíduos</a:t>
            </a:r>
            <a:r>
              <a:rPr lang="es-BO" b="1" dirty="0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2D99F3-D539-4653-932B-2A9229A8102D}"/>
              </a:ext>
            </a:extLst>
          </p:cNvPr>
          <p:cNvSpPr txBox="1"/>
          <p:nvPr/>
        </p:nvSpPr>
        <p:spPr>
          <a:xfrm>
            <a:off x="259307" y="3799638"/>
            <a:ext cx="11313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La nueva era se iniciará con la ciencia del Amor, del Conocimiento y de la Armonía de Dios Mismo, como también con la reaparición de Cristo.</a:t>
            </a:r>
          </a:p>
          <a:p>
            <a:r>
              <a:rPr lang="es-BO" b="1" dirty="0">
                <a:solidFill>
                  <a:schemeClr val="accent6"/>
                </a:solidFill>
              </a:rPr>
              <a:t>A nova era </a:t>
            </a:r>
            <a:r>
              <a:rPr lang="es-BO" b="1" dirty="0" err="1">
                <a:solidFill>
                  <a:schemeClr val="accent6"/>
                </a:solidFill>
              </a:rPr>
              <a:t>terá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início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com</a:t>
            </a:r>
            <a:r>
              <a:rPr lang="es-BO" b="1" dirty="0">
                <a:solidFill>
                  <a:schemeClr val="accent6"/>
                </a:solidFill>
              </a:rPr>
              <a:t> a </a:t>
            </a:r>
            <a:r>
              <a:rPr lang="es-BO" b="1" dirty="0" err="1">
                <a:solidFill>
                  <a:schemeClr val="accent6"/>
                </a:solidFill>
              </a:rPr>
              <a:t>ciência</a:t>
            </a:r>
            <a:r>
              <a:rPr lang="es-BO" b="1" dirty="0">
                <a:solidFill>
                  <a:schemeClr val="accent6"/>
                </a:solidFill>
              </a:rPr>
              <a:t> do Amor, do </a:t>
            </a:r>
            <a:r>
              <a:rPr lang="es-BO" b="1" dirty="0" err="1">
                <a:solidFill>
                  <a:schemeClr val="accent6"/>
                </a:solidFill>
              </a:rPr>
              <a:t>Conhecimento</a:t>
            </a:r>
            <a:r>
              <a:rPr lang="es-BO" b="1" dirty="0">
                <a:solidFill>
                  <a:schemeClr val="accent6"/>
                </a:solidFill>
              </a:rPr>
              <a:t> e da </a:t>
            </a:r>
            <a:r>
              <a:rPr lang="es-BO" b="1" dirty="0" err="1">
                <a:solidFill>
                  <a:schemeClr val="accent6"/>
                </a:solidFill>
              </a:rPr>
              <a:t>Harmonia</a:t>
            </a:r>
            <a:r>
              <a:rPr lang="es-BO" b="1" dirty="0">
                <a:solidFill>
                  <a:schemeClr val="accent6"/>
                </a:solidFill>
              </a:rPr>
              <a:t> do </a:t>
            </a:r>
            <a:r>
              <a:rPr lang="es-BO" b="1" dirty="0" err="1">
                <a:solidFill>
                  <a:schemeClr val="accent6"/>
                </a:solidFill>
              </a:rPr>
              <a:t>próprio</a:t>
            </a:r>
            <a:r>
              <a:rPr lang="es-BO" b="1" dirty="0">
                <a:solidFill>
                  <a:schemeClr val="accent6"/>
                </a:solidFill>
              </a:rPr>
              <a:t> Deus, </a:t>
            </a:r>
            <a:r>
              <a:rPr lang="es-BO" b="1" dirty="0" err="1">
                <a:solidFill>
                  <a:schemeClr val="accent6"/>
                </a:solidFill>
              </a:rPr>
              <a:t>assim</a:t>
            </a:r>
            <a:r>
              <a:rPr lang="es-BO" b="1" dirty="0">
                <a:solidFill>
                  <a:schemeClr val="accent6"/>
                </a:solidFill>
              </a:rPr>
              <a:t> como </a:t>
            </a:r>
            <a:r>
              <a:rPr lang="es-BO" b="1" dirty="0" err="1">
                <a:solidFill>
                  <a:schemeClr val="accent6"/>
                </a:solidFill>
              </a:rPr>
              <a:t>com</a:t>
            </a:r>
            <a:r>
              <a:rPr lang="es-BO" b="1" dirty="0">
                <a:solidFill>
                  <a:schemeClr val="accent6"/>
                </a:solidFill>
              </a:rPr>
              <a:t> o </a:t>
            </a:r>
            <a:r>
              <a:rPr lang="es-BO" b="1" dirty="0" err="1">
                <a:solidFill>
                  <a:schemeClr val="accent6"/>
                </a:solidFill>
              </a:rPr>
              <a:t>reaparecimento</a:t>
            </a:r>
            <a:r>
              <a:rPr lang="es-BO" b="1" dirty="0">
                <a:solidFill>
                  <a:schemeClr val="accent6"/>
                </a:solidFill>
              </a:rPr>
              <a:t> do Cristo.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87E85FF-D815-46FE-9A35-6F7AEE38E7E9}"/>
              </a:ext>
            </a:extLst>
          </p:cNvPr>
          <p:cNvSpPr txBox="1"/>
          <p:nvPr/>
        </p:nvSpPr>
        <p:spPr>
          <a:xfrm>
            <a:off x="259307" y="5410074"/>
            <a:ext cx="11409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La Jerarquía espera. Ha hecho todo lo posible desde el ángulo de Su oportunidad. El Cristo permanece en paciente silencio, atento al esfuerzo que materializará Su trabajo en la tierra. </a:t>
            </a:r>
          </a:p>
          <a:p>
            <a:r>
              <a:rPr lang="es-BO" b="1" dirty="0">
                <a:solidFill>
                  <a:schemeClr val="accent6"/>
                </a:solidFill>
              </a:rPr>
              <a:t>A </a:t>
            </a:r>
            <a:r>
              <a:rPr lang="es-BO" b="1" dirty="0" err="1">
                <a:solidFill>
                  <a:schemeClr val="accent6"/>
                </a:solidFill>
              </a:rPr>
              <a:t>Hierarquia</a:t>
            </a:r>
            <a:r>
              <a:rPr lang="es-BO" b="1" dirty="0">
                <a:solidFill>
                  <a:schemeClr val="accent6"/>
                </a:solidFill>
              </a:rPr>
              <a:t> espera. Fez todo o </a:t>
            </a:r>
            <a:r>
              <a:rPr lang="es-BO" b="1" dirty="0" err="1">
                <a:solidFill>
                  <a:schemeClr val="accent6"/>
                </a:solidFill>
              </a:rPr>
              <a:t>possível</a:t>
            </a:r>
            <a:r>
              <a:rPr lang="es-BO" b="1" dirty="0">
                <a:solidFill>
                  <a:schemeClr val="accent6"/>
                </a:solidFill>
              </a:rPr>
              <a:t> do ponto de vista de </a:t>
            </a:r>
            <a:r>
              <a:rPr lang="es-BO" b="1" dirty="0" err="1">
                <a:solidFill>
                  <a:schemeClr val="accent6"/>
                </a:solidFill>
              </a:rPr>
              <a:t>Sua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oportunidade</a:t>
            </a:r>
            <a:r>
              <a:rPr lang="es-BO" b="1" dirty="0">
                <a:solidFill>
                  <a:schemeClr val="accent6"/>
                </a:solidFill>
              </a:rPr>
              <a:t>. O Cristo permanece em paciente </a:t>
            </a:r>
            <a:r>
              <a:rPr lang="es-BO" b="1" dirty="0" err="1">
                <a:solidFill>
                  <a:schemeClr val="accent6"/>
                </a:solidFill>
              </a:rPr>
              <a:t>silêncio</a:t>
            </a:r>
            <a:r>
              <a:rPr lang="es-BO" b="1" dirty="0">
                <a:solidFill>
                  <a:schemeClr val="accent6"/>
                </a:solidFill>
              </a:rPr>
              <a:t>, atento </a:t>
            </a:r>
            <a:r>
              <a:rPr lang="es-BO" b="1" dirty="0" err="1">
                <a:solidFill>
                  <a:schemeClr val="accent6"/>
                </a:solidFill>
              </a:rPr>
              <a:t>ao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esforço</a:t>
            </a:r>
            <a:r>
              <a:rPr lang="es-BO" b="1" dirty="0">
                <a:solidFill>
                  <a:schemeClr val="accent6"/>
                </a:solidFill>
              </a:rPr>
              <a:t> que materializará Seu </a:t>
            </a:r>
            <a:r>
              <a:rPr lang="es-BO" b="1" dirty="0" err="1">
                <a:solidFill>
                  <a:schemeClr val="accent6"/>
                </a:solidFill>
              </a:rPr>
              <a:t>trabalho</a:t>
            </a:r>
            <a:r>
              <a:rPr lang="es-BO" b="1" dirty="0">
                <a:solidFill>
                  <a:schemeClr val="accent6"/>
                </a:solidFill>
              </a:rPr>
              <a:t> </a:t>
            </a:r>
            <a:r>
              <a:rPr lang="es-BO" b="1" dirty="0" err="1">
                <a:solidFill>
                  <a:schemeClr val="accent6"/>
                </a:solidFill>
              </a:rPr>
              <a:t>na</a:t>
            </a:r>
            <a:r>
              <a:rPr lang="es-BO" b="1" dirty="0">
                <a:solidFill>
                  <a:schemeClr val="accent6"/>
                </a:solidFill>
              </a:rPr>
              <a:t> Terra.</a:t>
            </a:r>
          </a:p>
        </p:txBody>
      </p:sp>
    </p:spTree>
    <p:extLst>
      <p:ext uri="{BB962C8B-B14F-4D97-AF65-F5344CB8AC3E}">
        <p14:creationId xmlns:p14="http://schemas.microsoft.com/office/powerpoint/2010/main" val="1694021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FCD09C-92FF-CB92-599C-6AC5A0B52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0648" y="-2667000"/>
            <a:ext cx="6858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B401C4B-476E-7B88-50A1-2954CE8FC3F1}"/>
              </a:ext>
            </a:extLst>
          </p:cNvPr>
          <p:cNvSpPr/>
          <p:nvPr/>
        </p:nvSpPr>
        <p:spPr>
          <a:xfrm>
            <a:off x="477670" y="586855"/>
            <a:ext cx="4653886" cy="21290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LA HUMANIDAD SALDRÁ DEL DESIERTO, </a:t>
            </a:r>
          </a:p>
          <a:p>
            <a:pPr algn="just"/>
            <a:endParaRPr lang="es-MX" sz="1800" b="1" dirty="0">
              <a:solidFill>
                <a:schemeClr val="bg1"/>
              </a:solidFill>
              <a:effectLst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algn="just"/>
            <a:r>
              <a:rPr lang="es-MX" sz="1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ABANDONARÁ LOS MARES </a:t>
            </a:r>
          </a:p>
          <a:p>
            <a:pPr algn="just"/>
            <a:endParaRPr lang="es-MX" b="1" dirty="0">
              <a:solidFill>
                <a:schemeClr val="bg1"/>
              </a:solidFill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algn="just"/>
            <a:r>
              <a:rPr lang="es-MX" sz="1800" b="1" dirty="0">
                <a:solidFill>
                  <a:schemeClr val="bg1"/>
                </a:solidFill>
                <a:effectLst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Y SABRÁ QUE DIOS ES FUEGO.</a:t>
            </a:r>
            <a:endParaRPr lang="es-MX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90F7D5A-D497-AEEE-FBC3-98A0A5A32E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" t="3654" r="3781" b="4410"/>
          <a:stretch/>
        </p:blipFill>
        <p:spPr bwMode="auto">
          <a:xfrm>
            <a:off x="5031870" y="756210"/>
            <a:ext cx="5376392" cy="529781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B247DB9-D7A1-4A79-F340-0C020C629E7F}"/>
              </a:ext>
            </a:extLst>
          </p:cNvPr>
          <p:cNvSpPr/>
          <p:nvPr/>
        </p:nvSpPr>
        <p:spPr>
          <a:xfrm>
            <a:off x="2374710" y="5596823"/>
            <a:ext cx="242930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GRACIAS!!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02A3E18-0A5A-4A05-B8C3-82FA3809F6F7}"/>
              </a:ext>
            </a:extLst>
          </p:cNvPr>
          <p:cNvSpPr txBox="1"/>
          <p:nvPr/>
        </p:nvSpPr>
        <p:spPr>
          <a:xfrm>
            <a:off x="477670" y="3070746"/>
            <a:ext cx="47630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 HUMANIDADE SAIRÁ DO DESERTO,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altLang="es-BO" sz="1800" b="1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ABANDONARÁ OS MARES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BO" altLang="es-BO" sz="1800" b="1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BO" altLang="es-BO" sz="18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E SABERÁ QUE DEUS É FOGO.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8AEF00-FC3B-4B19-B5B5-BEC2C3E53321}"/>
              </a:ext>
            </a:extLst>
          </p:cNvPr>
          <p:cNvSpPr/>
          <p:nvPr/>
        </p:nvSpPr>
        <p:spPr>
          <a:xfrm>
            <a:off x="5679742" y="5541612"/>
            <a:ext cx="2945643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OBRIGADO!!</a:t>
            </a:r>
          </a:p>
        </p:txBody>
      </p:sp>
    </p:spTree>
    <p:extLst>
      <p:ext uri="{BB962C8B-B14F-4D97-AF65-F5344CB8AC3E}">
        <p14:creationId xmlns:p14="http://schemas.microsoft.com/office/powerpoint/2010/main" val="2973689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</TotalTime>
  <Words>2812</Words>
  <Application>Microsoft Office PowerPoint</Application>
  <PresentationFormat>Panorámica</PresentationFormat>
  <Paragraphs>175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4" baseType="lpstr">
      <vt:lpstr>Aharoni</vt:lpstr>
      <vt:lpstr>Aptos</vt:lpstr>
      <vt:lpstr>Aptos Display</vt:lpstr>
      <vt:lpstr>Arial</vt:lpstr>
      <vt:lpstr>Calibri</vt:lpstr>
      <vt:lpstr>Google Sans Text</vt:lpstr>
      <vt:lpstr>Helvetica</vt:lpstr>
      <vt:lpstr>Tahoma</vt:lpstr>
      <vt:lpstr>Tema de Office</vt:lpstr>
      <vt:lpstr> NGSM – El Nuevo Grupo de Servidores del Mundo O Novo Grupo de Servidores do Mundo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Camacho</dc:creator>
  <cp:lastModifiedBy>Ivan Maldonado</cp:lastModifiedBy>
  <cp:revision>20</cp:revision>
  <dcterms:created xsi:type="dcterms:W3CDTF">2026-08-27T14:00:52Z</dcterms:created>
  <dcterms:modified xsi:type="dcterms:W3CDTF">2026-09-01T13:39:15Z</dcterms:modified>
</cp:coreProperties>
</file>